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61" r:id="rId4"/>
    <p:sldId id="263" r:id="rId5"/>
    <p:sldId id="265" r:id="rId6"/>
    <p:sldId id="266" r:id="rId7"/>
    <p:sldId id="297" r:id="rId8"/>
    <p:sldId id="267" r:id="rId9"/>
    <p:sldId id="269" r:id="rId10"/>
    <p:sldId id="270" r:id="rId11"/>
    <p:sldId id="271" r:id="rId12"/>
    <p:sldId id="272" r:id="rId13"/>
    <p:sldId id="274" r:id="rId14"/>
    <p:sldId id="298" r:id="rId15"/>
    <p:sldId id="276" r:id="rId16"/>
    <p:sldId id="277" r:id="rId17"/>
    <p:sldId id="279" r:id="rId18"/>
    <p:sldId id="299" r:id="rId19"/>
    <p:sldId id="300" r:id="rId20"/>
    <p:sldId id="280" r:id="rId21"/>
    <p:sldId id="281" r:id="rId22"/>
    <p:sldId id="282" r:id="rId23"/>
    <p:sldId id="283" r:id="rId24"/>
    <p:sldId id="286" r:id="rId25"/>
    <p:sldId id="287" r:id="rId26"/>
    <p:sldId id="288" r:id="rId27"/>
    <p:sldId id="289" r:id="rId28"/>
    <p:sldId id="291" r:id="rId29"/>
    <p:sldId id="301" r:id="rId30"/>
    <p:sldId id="292" r:id="rId31"/>
    <p:sldId id="3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B2400-2279-EB46-ABEC-3D84EA0B7E59}" v="7" dt="2025-09-20T23:44:09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5"/>
    <p:restoredTop sz="83265"/>
  </p:normalViewPr>
  <p:slideViewPr>
    <p:cSldViewPr snapToGrid="0">
      <p:cViewPr varScale="1">
        <p:scale>
          <a:sx n="105" d="100"/>
          <a:sy n="105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E17B9801-FBC4-5B7A-B542-4E45778DD8D6}"/>
    <pc:docChg chg="undo custSel addSld delSld modSld">
      <pc:chgData name="Fuentes-Cabrera, Miguel" userId="1bb9fb8f-7ff7-4823-9c46-dbbc0dc47453" providerId="ADAL" clId="{E17B9801-FBC4-5B7A-B542-4E45778DD8D6}" dt="2025-09-21T00:02:41.611" v="610" actId="2696"/>
      <pc:docMkLst>
        <pc:docMk/>
      </pc:docMkLst>
      <pc:sldChg chg="addSp delSp modSp mod">
        <pc:chgData name="Fuentes-Cabrera, Miguel" userId="1bb9fb8f-7ff7-4823-9c46-dbbc0dc47453" providerId="ADAL" clId="{E17B9801-FBC4-5B7A-B542-4E45778DD8D6}" dt="2025-09-20T23:14:46.492" v="26" actId="207"/>
        <pc:sldMkLst>
          <pc:docMk/>
          <pc:sldMk cId="0" sldId="272"/>
        </pc:sldMkLst>
        <pc:spChg chg="add mod">
          <ac:chgData name="Fuentes-Cabrera, Miguel" userId="1bb9fb8f-7ff7-4823-9c46-dbbc0dc47453" providerId="ADAL" clId="{E17B9801-FBC4-5B7A-B542-4E45778DD8D6}" dt="2025-09-20T23:14:26.757" v="21" actId="1076"/>
          <ac:spMkLst>
            <pc:docMk/>
            <pc:sldMk cId="0" sldId="272"/>
            <ac:spMk id="2" creationId="{2C389E2D-856B-B51B-2C7D-21B6FF510FBC}"/>
          </ac:spMkLst>
        </pc:spChg>
        <pc:spChg chg="add del mod">
          <ac:chgData name="Fuentes-Cabrera, Miguel" userId="1bb9fb8f-7ff7-4823-9c46-dbbc0dc47453" providerId="ADAL" clId="{E17B9801-FBC4-5B7A-B542-4E45778DD8D6}" dt="2025-09-20T23:14:07.467" v="16"/>
          <ac:spMkLst>
            <pc:docMk/>
            <pc:sldMk cId="0" sldId="272"/>
            <ac:spMk id="3" creationId="{005FA2C5-CA19-FFFD-4EB0-0054FDF0E305}"/>
          </ac:spMkLst>
        </pc:spChg>
        <pc:spChg chg="add mod">
          <ac:chgData name="Fuentes-Cabrera, Miguel" userId="1bb9fb8f-7ff7-4823-9c46-dbbc0dc47453" providerId="ADAL" clId="{E17B9801-FBC4-5B7A-B542-4E45778DD8D6}" dt="2025-09-20T23:14:46.492" v="26" actId="207"/>
          <ac:spMkLst>
            <pc:docMk/>
            <pc:sldMk cId="0" sldId="272"/>
            <ac:spMk id="7" creationId="{494CBFE1-6564-44C5-521A-9AD33E76D3ED}"/>
          </ac:spMkLst>
        </pc:spChg>
        <pc:picChg chg="add mod">
          <ac:chgData name="Fuentes-Cabrera, Miguel" userId="1bb9fb8f-7ff7-4823-9c46-dbbc0dc47453" providerId="ADAL" clId="{E17B9801-FBC4-5B7A-B542-4E45778DD8D6}" dt="2025-09-20T23:14:33.075" v="23" actId="1076"/>
          <ac:picMkLst>
            <pc:docMk/>
            <pc:sldMk cId="0" sldId="272"/>
            <ac:picMk id="5" creationId="{0B8A4EB6-55E3-D3B1-FD88-2F4F5382D946}"/>
          </ac:picMkLst>
        </pc:picChg>
        <pc:picChg chg="add mod">
          <ac:chgData name="Fuentes-Cabrera, Miguel" userId="1bb9fb8f-7ff7-4823-9c46-dbbc0dc47453" providerId="ADAL" clId="{E17B9801-FBC4-5B7A-B542-4E45778DD8D6}" dt="2025-09-20T23:14:36.615" v="24"/>
          <ac:picMkLst>
            <pc:docMk/>
            <pc:sldMk cId="0" sldId="272"/>
            <ac:picMk id="6" creationId="{B88574E3-EF17-EC3C-1F28-6CD5DDFE2977}"/>
          </ac:picMkLst>
        </pc:picChg>
      </pc:sldChg>
      <pc:sldChg chg="delSp modSp mod">
        <pc:chgData name="Fuentes-Cabrera, Miguel" userId="1bb9fb8f-7ff7-4823-9c46-dbbc0dc47453" providerId="ADAL" clId="{E17B9801-FBC4-5B7A-B542-4E45778DD8D6}" dt="2025-08-27T19:03:22.610" v="4" actId="478"/>
        <pc:sldMkLst>
          <pc:docMk/>
          <pc:sldMk cId="0" sldId="282"/>
        </pc:sldMkLst>
      </pc:sldChg>
      <pc:sldChg chg="del">
        <pc:chgData name="Fuentes-Cabrera, Miguel" userId="1bb9fb8f-7ff7-4823-9c46-dbbc0dc47453" providerId="ADAL" clId="{E17B9801-FBC4-5B7A-B542-4E45778DD8D6}" dt="2025-09-21T00:02:38.435" v="608" actId="2696"/>
        <pc:sldMkLst>
          <pc:docMk/>
          <pc:sldMk cId="3427258089" sldId="293"/>
        </pc:sldMkLst>
      </pc:sldChg>
      <pc:sldChg chg="del">
        <pc:chgData name="Fuentes-Cabrera, Miguel" userId="1bb9fb8f-7ff7-4823-9c46-dbbc0dc47453" providerId="ADAL" clId="{E17B9801-FBC4-5B7A-B542-4E45778DD8D6}" dt="2025-09-21T00:02:38.880" v="609" actId="2696"/>
        <pc:sldMkLst>
          <pc:docMk/>
          <pc:sldMk cId="3198384063" sldId="294"/>
        </pc:sldMkLst>
      </pc:sldChg>
      <pc:sldChg chg="del">
        <pc:chgData name="Fuentes-Cabrera, Miguel" userId="1bb9fb8f-7ff7-4823-9c46-dbbc0dc47453" providerId="ADAL" clId="{E17B9801-FBC4-5B7A-B542-4E45778DD8D6}" dt="2025-09-21T00:02:41.611" v="610" actId="2696"/>
        <pc:sldMkLst>
          <pc:docMk/>
          <pc:sldMk cId="1480515180" sldId="295"/>
        </pc:sldMkLst>
      </pc:sldChg>
      <pc:sldChg chg="del">
        <pc:chgData name="Fuentes-Cabrera, Miguel" userId="1bb9fb8f-7ff7-4823-9c46-dbbc0dc47453" providerId="ADAL" clId="{E17B9801-FBC4-5B7A-B542-4E45778DD8D6}" dt="2025-09-21T00:02:37.839" v="607" actId="2696"/>
        <pc:sldMkLst>
          <pc:docMk/>
          <pc:sldMk cId="1569657269" sldId="296"/>
        </pc:sldMkLst>
      </pc:sldChg>
      <pc:sldChg chg="modSp mod">
        <pc:chgData name="Fuentes-Cabrera, Miguel" userId="1bb9fb8f-7ff7-4823-9c46-dbbc0dc47453" providerId="ADAL" clId="{E17B9801-FBC4-5B7A-B542-4E45778DD8D6}" dt="2025-09-19T17:59:55.148" v="11" actId="1076"/>
        <pc:sldMkLst>
          <pc:docMk/>
          <pc:sldMk cId="2509688681" sldId="298"/>
        </pc:sldMkLst>
        <pc:spChg chg="mod">
          <ac:chgData name="Fuentes-Cabrera, Miguel" userId="1bb9fb8f-7ff7-4823-9c46-dbbc0dc47453" providerId="ADAL" clId="{E17B9801-FBC4-5B7A-B542-4E45778DD8D6}" dt="2025-09-19T17:59:55.148" v="11" actId="1076"/>
          <ac:spMkLst>
            <pc:docMk/>
            <pc:sldMk cId="2509688681" sldId="298"/>
            <ac:spMk id="9" creationId="{24655EEC-5CED-0436-CC7D-46F66A718B32}"/>
          </ac:spMkLst>
        </pc:spChg>
      </pc:sldChg>
      <pc:sldChg chg="addSp modSp new mod">
        <pc:chgData name="Fuentes-Cabrera, Miguel" userId="1bb9fb8f-7ff7-4823-9c46-dbbc0dc47453" providerId="ADAL" clId="{E17B9801-FBC4-5B7A-B542-4E45778DD8D6}" dt="2025-09-20T23:48:18.359" v="606" actId="20577"/>
        <pc:sldMkLst>
          <pc:docMk/>
          <pc:sldMk cId="1630290453" sldId="302"/>
        </pc:sldMkLst>
        <pc:spChg chg="add mod">
          <ac:chgData name="Fuentes-Cabrera, Miguel" userId="1bb9fb8f-7ff7-4823-9c46-dbbc0dc47453" providerId="ADAL" clId="{E17B9801-FBC4-5B7A-B542-4E45778DD8D6}" dt="2025-09-20T23:48:18.359" v="606" actId="20577"/>
          <ac:spMkLst>
            <pc:docMk/>
            <pc:sldMk cId="1630290453" sldId="302"/>
            <ac:spMk id="2" creationId="{4EDCD01B-86C9-3E7E-4883-79FF6697F4BB}"/>
          </ac:spMkLst>
        </pc:spChg>
      </pc:sldChg>
    </pc:docChg>
  </pc:docChgLst>
  <pc:docChgLst>
    <pc:chgData name="Fuentes-Cabrera, Miguel" userId="1bb9fb8f-7ff7-4823-9c46-dbbc0dc47453" providerId="ADAL" clId="{A7FE9018-11E6-694F-BCF9-F13BF5862722}"/>
    <pc:docChg chg="undo custSel addSld delSld modSld sldOrd">
      <pc:chgData name="Fuentes-Cabrera, Miguel" userId="1bb9fb8f-7ff7-4823-9c46-dbbc0dc47453" providerId="ADAL" clId="{A7FE9018-11E6-694F-BCF9-F13BF5862722}" dt="2025-02-09T23:11:53.475" v="789"/>
      <pc:docMkLst>
        <pc:docMk/>
      </pc:docMkLst>
      <pc:sldChg chg="modSp mod">
        <pc:chgData name="Fuentes-Cabrera, Miguel" userId="1bb9fb8f-7ff7-4823-9c46-dbbc0dc47453" providerId="ADAL" clId="{A7FE9018-11E6-694F-BCF9-F13BF5862722}" dt="2025-01-25T22:40:27.184" v="89" actId="1076"/>
        <pc:sldMkLst>
          <pc:docMk/>
          <pc:sldMk cId="0" sldId="257"/>
        </pc:sldMkLst>
      </pc:sldChg>
      <pc:sldChg chg="addSp delSp modSp mod">
        <pc:chgData name="Fuentes-Cabrera, Miguel" userId="1bb9fb8f-7ff7-4823-9c46-dbbc0dc47453" providerId="ADAL" clId="{A7FE9018-11E6-694F-BCF9-F13BF5862722}" dt="2025-01-27T01:56:41.739" v="382" actId="1076"/>
        <pc:sldMkLst>
          <pc:docMk/>
          <pc:sldMk cId="0" sldId="267"/>
        </pc:sldMkLst>
      </pc:sldChg>
      <pc:sldChg chg="del">
        <pc:chgData name="Fuentes-Cabrera, Miguel" userId="1bb9fb8f-7ff7-4823-9c46-dbbc0dc47453" providerId="ADAL" clId="{A7FE9018-11E6-694F-BCF9-F13BF5862722}" dt="2025-01-24T17:19:20.790" v="2" actId="2696"/>
        <pc:sldMkLst>
          <pc:docMk/>
          <pc:sldMk cId="0" sldId="268"/>
        </pc:sldMkLst>
      </pc:sldChg>
      <pc:sldChg chg="addSp delSp modSp mod">
        <pc:chgData name="Fuentes-Cabrera, Miguel" userId="1bb9fb8f-7ff7-4823-9c46-dbbc0dc47453" providerId="ADAL" clId="{A7FE9018-11E6-694F-BCF9-F13BF5862722}" dt="2025-01-27T01:56:34.208" v="380" actId="571"/>
        <pc:sldMkLst>
          <pc:docMk/>
          <pc:sldMk cId="0" sldId="269"/>
        </pc:sldMkLst>
      </pc:sldChg>
      <pc:sldChg chg="addSp delSp modSp mod">
        <pc:chgData name="Fuentes-Cabrera, Miguel" userId="1bb9fb8f-7ff7-4823-9c46-dbbc0dc47453" providerId="ADAL" clId="{A7FE9018-11E6-694F-BCF9-F13BF5862722}" dt="2025-01-24T17:27:05.909" v="12" actId="1076"/>
        <pc:sldMkLst>
          <pc:docMk/>
          <pc:sldMk cId="0" sldId="270"/>
        </pc:sldMkLst>
      </pc:sldChg>
      <pc:sldChg chg="addSp delSp modSp mod">
        <pc:chgData name="Fuentes-Cabrera, Miguel" userId="1bb9fb8f-7ff7-4823-9c46-dbbc0dc47453" providerId="ADAL" clId="{A7FE9018-11E6-694F-BCF9-F13BF5862722}" dt="2025-01-24T17:27:26.476" v="15" actId="14100"/>
        <pc:sldMkLst>
          <pc:docMk/>
          <pc:sldMk cId="0" sldId="271"/>
        </pc:sldMkLst>
      </pc:sldChg>
      <pc:sldChg chg="addSp delSp modSp mod">
        <pc:chgData name="Fuentes-Cabrera, Miguel" userId="1bb9fb8f-7ff7-4823-9c46-dbbc0dc47453" providerId="ADAL" clId="{A7FE9018-11E6-694F-BCF9-F13BF5862722}" dt="2025-01-24T17:27:59.108" v="22" actId="14100"/>
        <pc:sldMkLst>
          <pc:docMk/>
          <pc:sldMk cId="0" sldId="272"/>
        </pc:sldMkLst>
      </pc:sldChg>
      <pc:sldChg chg="del">
        <pc:chgData name="Fuentes-Cabrera, Miguel" userId="1bb9fb8f-7ff7-4823-9c46-dbbc0dc47453" providerId="ADAL" clId="{A7FE9018-11E6-694F-BCF9-F13BF5862722}" dt="2025-01-24T17:28:02.399" v="23" actId="2696"/>
        <pc:sldMkLst>
          <pc:docMk/>
          <pc:sldMk cId="0" sldId="273"/>
        </pc:sldMkLst>
      </pc:sldChg>
      <pc:sldChg chg="addSp delSp modSp mod">
        <pc:chgData name="Fuentes-Cabrera, Miguel" userId="1bb9fb8f-7ff7-4823-9c46-dbbc0dc47453" providerId="ADAL" clId="{A7FE9018-11E6-694F-BCF9-F13BF5862722}" dt="2025-01-24T17:28:23.058" v="27" actId="1076"/>
        <pc:sldMkLst>
          <pc:docMk/>
          <pc:sldMk cId="0" sldId="274"/>
        </pc:sldMkLst>
      </pc:sldChg>
      <pc:sldChg chg="del">
        <pc:chgData name="Fuentes-Cabrera, Miguel" userId="1bb9fb8f-7ff7-4823-9c46-dbbc0dc47453" providerId="ADAL" clId="{A7FE9018-11E6-694F-BCF9-F13BF5862722}" dt="2025-01-24T17:28:25.220" v="28" actId="2696"/>
        <pc:sldMkLst>
          <pc:docMk/>
          <pc:sldMk cId="0" sldId="275"/>
        </pc:sldMkLst>
      </pc:sldChg>
      <pc:sldChg chg="addSp delSp modSp mod">
        <pc:chgData name="Fuentes-Cabrera, Miguel" userId="1bb9fb8f-7ff7-4823-9c46-dbbc0dc47453" providerId="ADAL" clId="{A7FE9018-11E6-694F-BCF9-F13BF5862722}" dt="2025-01-24T17:29:22.990" v="37" actId="14100"/>
        <pc:sldMkLst>
          <pc:docMk/>
          <pc:sldMk cId="0" sldId="276"/>
        </pc:sldMkLst>
      </pc:sldChg>
      <pc:sldChg chg="addSp delSp modSp mod">
        <pc:chgData name="Fuentes-Cabrera, Miguel" userId="1bb9fb8f-7ff7-4823-9c46-dbbc0dc47453" providerId="ADAL" clId="{A7FE9018-11E6-694F-BCF9-F13BF5862722}" dt="2025-01-24T17:29:44.957" v="40" actId="14100"/>
        <pc:sldMkLst>
          <pc:docMk/>
          <pc:sldMk cId="0" sldId="277"/>
        </pc:sldMkLst>
      </pc:sldChg>
      <pc:sldChg chg="del">
        <pc:chgData name="Fuentes-Cabrera, Miguel" userId="1bb9fb8f-7ff7-4823-9c46-dbbc0dc47453" providerId="ADAL" clId="{A7FE9018-11E6-694F-BCF9-F13BF5862722}" dt="2025-01-24T17:29:46.999" v="41" actId="2696"/>
        <pc:sldMkLst>
          <pc:docMk/>
          <pc:sldMk cId="0" sldId="278"/>
        </pc:sldMkLst>
      </pc:sldChg>
      <pc:sldChg chg="addSp delSp modSp mod">
        <pc:chgData name="Fuentes-Cabrera, Miguel" userId="1bb9fb8f-7ff7-4823-9c46-dbbc0dc47453" providerId="ADAL" clId="{A7FE9018-11E6-694F-BCF9-F13BF5862722}" dt="2025-01-24T17:30:17.289" v="46" actId="14100"/>
        <pc:sldMkLst>
          <pc:docMk/>
          <pc:sldMk cId="0" sldId="279"/>
        </pc:sldMkLst>
      </pc:sldChg>
      <pc:sldChg chg="addSp delSp modSp mod">
        <pc:chgData name="Fuentes-Cabrera, Miguel" userId="1bb9fb8f-7ff7-4823-9c46-dbbc0dc47453" providerId="ADAL" clId="{A7FE9018-11E6-694F-BCF9-F13BF5862722}" dt="2025-01-24T17:31:02.307" v="51" actId="1076"/>
        <pc:sldMkLst>
          <pc:docMk/>
          <pc:sldMk cId="0" sldId="280"/>
        </pc:sldMkLst>
      </pc:sldChg>
      <pc:sldChg chg="addSp delSp modSp mod">
        <pc:chgData name="Fuentes-Cabrera, Miguel" userId="1bb9fb8f-7ff7-4823-9c46-dbbc0dc47453" providerId="ADAL" clId="{A7FE9018-11E6-694F-BCF9-F13BF5862722}" dt="2025-01-24T17:31:45.305" v="57" actId="1076"/>
        <pc:sldMkLst>
          <pc:docMk/>
          <pc:sldMk cId="0" sldId="281"/>
        </pc:sldMkLst>
      </pc:sldChg>
      <pc:sldChg chg="addSp delSp modSp mod">
        <pc:chgData name="Fuentes-Cabrera, Miguel" userId="1bb9fb8f-7ff7-4823-9c46-dbbc0dc47453" providerId="ADAL" clId="{A7FE9018-11E6-694F-BCF9-F13BF5862722}" dt="2025-02-09T23:11:53.475" v="789"/>
        <pc:sldMkLst>
          <pc:docMk/>
          <pc:sldMk cId="0" sldId="282"/>
        </pc:sldMkLst>
      </pc:sldChg>
      <pc:sldChg chg="addSp delSp modSp mod">
        <pc:chgData name="Fuentes-Cabrera, Miguel" userId="1bb9fb8f-7ff7-4823-9c46-dbbc0dc47453" providerId="ADAL" clId="{A7FE9018-11E6-694F-BCF9-F13BF5862722}" dt="2025-01-27T02:24:37.549" v="786" actId="1076"/>
        <pc:sldMkLst>
          <pc:docMk/>
          <pc:sldMk cId="0" sldId="283"/>
        </pc:sldMkLst>
      </pc:sldChg>
      <pc:sldChg chg="addSp delSp modSp del mod">
        <pc:chgData name="Fuentes-Cabrera, Miguel" userId="1bb9fb8f-7ff7-4823-9c46-dbbc0dc47453" providerId="ADAL" clId="{A7FE9018-11E6-694F-BCF9-F13BF5862722}" dt="2025-01-25T23:20:10.544" v="90" actId="2696"/>
        <pc:sldMkLst>
          <pc:docMk/>
          <pc:sldMk cId="0" sldId="284"/>
        </pc:sldMkLst>
      </pc:sldChg>
      <pc:sldChg chg="del">
        <pc:chgData name="Fuentes-Cabrera, Miguel" userId="1bb9fb8f-7ff7-4823-9c46-dbbc0dc47453" providerId="ADAL" clId="{A7FE9018-11E6-694F-BCF9-F13BF5862722}" dt="2025-01-24T17:34:39.495" v="69" actId="2696"/>
        <pc:sldMkLst>
          <pc:docMk/>
          <pc:sldMk cId="0" sldId="285"/>
        </pc:sldMkLst>
      </pc:sldChg>
      <pc:sldChg chg="addSp delSp modSp mod">
        <pc:chgData name="Fuentes-Cabrera, Miguel" userId="1bb9fb8f-7ff7-4823-9c46-dbbc0dc47453" providerId="ADAL" clId="{A7FE9018-11E6-694F-BCF9-F13BF5862722}" dt="2025-01-24T17:35:07.257" v="72" actId="14100"/>
        <pc:sldMkLst>
          <pc:docMk/>
          <pc:sldMk cId="0" sldId="286"/>
        </pc:sldMkLst>
      </pc:sldChg>
      <pc:sldChg chg="addSp delSp modSp mod">
        <pc:chgData name="Fuentes-Cabrera, Miguel" userId="1bb9fb8f-7ff7-4823-9c46-dbbc0dc47453" providerId="ADAL" clId="{A7FE9018-11E6-694F-BCF9-F13BF5862722}" dt="2025-01-24T17:35:33.306" v="75" actId="14100"/>
        <pc:sldMkLst>
          <pc:docMk/>
          <pc:sldMk cId="0" sldId="287"/>
        </pc:sldMkLst>
      </pc:sldChg>
      <pc:sldChg chg="addSp delSp modSp mod">
        <pc:chgData name="Fuentes-Cabrera, Miguel" userId="1bb9fb8f-7ff7-4823-9c46-dbbc0dc47453" providerId="ADAL" clId="{A7FE9018-11E6-694F-BCF9-F13BF5862722}" dt="2025-01-24T17:35:52.184" v="78" actId="14100"/>
        <pc:sldMkLst>
          <pc:docMk/>
          <pc:sldMk cId="0" sldId="288"/>
        </pc:sldMkLst>
      </pc:sldChg>
      <pc:sldChg chg="addSp delSp modSp mod">
        <pc:chgData name="Fuentes-Cabrera, Miguel" userId="1bb9fb8f-7ff7-4823-9c46-dbbc0dc47453" providerId="ADAL" clId="{A7FE9018-11E6-694F-BCF9-F13BF5862722}" dt="2025-01-24T17:36:09.821" v="81" actId="14100"/>
        <pc:sldMkLst>
          <pc:docMk/>
          <pc:sldMk cId="0" sldId="289"/>
        </pc:sldMkLst>
      </pc:sldChg>
      <pc:sldChg chg="del">
        <pc:chgData name="Fuentes-Cabrera, Miguel" userId="1bb9fb8f-7ff7-4823-9c46-dbbc0dc47453" providerId="ADAL" clId="{A7FE9018-11E6-694F-BCF9-F13BF5862722}" dt="2025-01-24T17:36:11.873" v="82" actId="2696"/>
        <pc:sldMkLst>
          <pc:docMk/>
          <pc:sldMk cId="0" sldId="290"/>
        </pc:sldMkLst>
      </pc:sldChg>
      <pc:sldChg chg="addSp delSp modSp mod">
        <pc:chgData name="Fuentes-Cabrera, Miguel" userId="1bb9fb8f-7ff7-4823-9c46-dbbc0dc47453" providerId="ADAL" clId="{A7FE9018-11E6-694F-BCF9-F13BF5862722}" dt="2025-01-24T17:36:29.870" v="85" actId="14100"/>
        <pc:sldMkLst>
          <pc:docMk/>
          <pc:sldMk cId="0" sldId="291"/>
        </pc:sldMkLst>
      </pc:sldChg>
      <pc:sldChg chg="addSp delSp modSp mod">
        <pc:chgData name="Fuentes-Cabrera, Miguel" userId="1bb9fb8f-7ff7-4823-9c46-dbbc0dc47453" providerId="ADAL" clId="{A7FE9018-11E6-694F-BCF9-F13BF5862722}" dt="2025-01-24T17:36:47.436" v="88" actId="14100"/>
        <pc:sldMkLst>
          <pc:docMk/>
          <pc:sldMk cId="0" sldId="292"/>
        </pc:sldMkLst>
      </pc:sldChg>
      <pc:sldChg chg="addSp modSp add mod ord modNotes">
        <pc:chgData name="Fuentes-Cabrera, Miguel" userId="1bb9fb8f-7ff7-4823-9c46-dbbc0dc47453" providerId="ADAL" clId="{A7FE9018-11E6-694F-BCF9-F13BF5862722}" dt="2025-01-26T21:59:01.667" v="106"/>
        <pc:sldMkLst>
          <pc:docMk/>
          <pc:sldMk cId="3427258089" sldId="293"/>
        </pc:sldMkLst>
      </pc:sldChg>
      <pc:sldChg chg="addSp modSp add mod ord modNotes">
        <pc:chgData name="Fuentes-Cabrera, Miguel" userId="1bb9fb8f-7ff7-4823-9c46-dbbc0dc47453" providerId="ADAL" clId="{A7FE9018-11E6-694F-BCF9-F13BF5862722}" dt="2025-01-26T21:59:01.735" v="122"/>
        <pc:sldMkLst>
          <pc:docMk/>
          <pc:sldMk cId="3198384063" sldId="294"/>
        </pc:sldMkLst>
      </pc:sldChg>
      <pc:sldChg chg="addSp modSp add mod ord modNotes">
        <pc:chgData name="Fuentes-Cabrera, Miguel" userId="1bb9fb8f-7ff7-4823-9c46-dbbc0dc47453" providerId="ADAL" clId="{A7FE9018-11E6-694F-BCF9-F13BF5862722}" dt="2025-01-26T21:59:27.981" v="138"/>
        <pc:sldMkLst>
          <pc:docMk/>
          <pc:sldMk cId="1480515180" sldId="295"/>
        </pc:sldMkLst>
      </pc:sldChg>
      <pc:sldChg chg="addSp modSp new mod">
        <pc:chgData name="Fuentes-Cabrera, Miguel" userId="1bb9fb8f-7ff7-4823-9c46-dbbc0dc47453" providerId="ADAL" clId="{A7FE9018-11E6-694F-BCF9-F13BF5862722}" dt="2025-01-26T22:04:25.980" v="142" actId="1076"/>
        <pc:sldMkLst>
          <pc:docMk/>
          <pc:sldMk cId="1569657269" sldId="296"/>
        </pc:sldMkLst>
      </pc:sldChg>
      <pc:sldChg chg="addSp modSp new mod">
        <pc:chgData name="Fuentes-Cabrera, Miguel" userId="1bb9fb8f-7ff7-4823-9c46-dbbc0dc47453" providerId="ADAL" clId="{A7FE9018-11E6-694F-BCF9-F13BF5862722}" dt="2025-01-27T01:48:08.747" v="298" actId="12"/>
        <pc:sldMkLst>
          <pc:docMk/>
          <pc:sldMk cId="4257434348" sldId="297"/>
        </pc:sldMkLst>
      </pc:sldChg>
      <pc:sldChg chg="add del">
        <pc:chgData name="Fuentes-Cabrera, Miguel" userId="1bb9fb8f-7ff7-4823-9c46-dbbc0dc47453" providerId="ADAL" clId="{A7FE9018-11E6-694F-BCF9-F13BF5862722}" dt="2025-01-27T01:48:49.808" v="300" actId="2696"/>
        <pc:sldMkLst>
          <pc:docMk/>
          <pc:sldMk cId="392081732" sldId="298"/>
        </pc:sldMkLst>
      </pc:sldChg>
      <pc:sldChg chg="addSp delSp modSp new del mod">
        <pc:chgData name="Fuentes-Cabrera, Miguel" userId="1bb9fb8f-7ff7-4823-9c46-dbbc0dc47453" providerId="ADAL" clId="{A7FE9018-11E6-694F-BCF9-F13BF5862722}" dt="2025-01-27T01:52:43.895" v="363" actId="2696"/>
        <pc:sldMkLst>
          <pc:docMk/>
          <pc:sldMk cId="1860246068" sldId="298"/>
        </pc:sldMkLst>
      </pc:sldChg>
      <pc:sldChg chg="addSp delSp modSp add mod">
        <pc:chgData name="Fuentes-Cabrera, Miguel" userId="1bb9fb8f-7ff7-4823-9c46-dbbc0dc47453" providerId="ADAL" clId="{A7FE9018-11E6-694F-BCF9-F13BF5862722}" dt="2025-01-27T02:16:17.586" v="754" actId="1076"/>
        <pc:sldMkLst>
          <pc:docMk/>
          <pc:sldMk cId="2509688681" sldId="298"/>
        </pc:sldMkLst>
      </pc:sldChg>
      <pc:sldChg chg="addSp modSp new mod">
        <pc:chgData name="Fuentes-Cabrera, Miguel" userId="1bb9fb8f-7ff7-4823-9c46-dbbc0dc47453" providerId="ADAL" clId="{A7FE9018-11E6-694F-BCF9-F13BF5862722}" dt="2025-01-27T02:08:47.840" v="669" actId="1076"/>
        <pc:sldMkLst>
          <pc:docMk/>
          <pc:sldMk cId="1104443141" sldId="299"/>
        </pc:sldMkLst>
      </pc:sldChg>
      <pc:sldChg chg="addSp modSp new mod">
        <pc:chgData name="Fuentes-Cabrera, Miguel" userId="1bb9fb8f-7ff7-4823-9c46-dbbc0dc47453" providerId="ADAL" clId="{A7FE9018-11E6-694F-BCF9-F13BF5862722}" dt="2025-01-27T02:10:08.022" v="714" actId="255"/>
        <pc:sldMkLst>
          <pc:docMk/>
          <pc:sldMk cId="1757594782" sldId="300"/>
        </pc:sldMkLst>
      </pc:sldChg>
      <pc:sldChg chg="modSp new mod">
        <pc:chgData name="Fuentes-Cabrera, Miguel" userId="1bb9fb8f-7ff7-4823-9c46-dbbc0dc47453" providerId="ADAL" clId="{A7FE9018-11E6-694F-BCF9-F13BF5862722}" dt="2025-01-27T03:58:11.575" v="788" actId="1076"/>
        <pc:sldMkLst>
          <pc:docMk/>
          <pc:sldMk cId="866141706" sldId="301"/>
        </pc:sldMkLst>
      </pc:sldChg>
    </pc:docChg>
  </pc:docChgLst>
  <pc:docChgLst>
    <pc:chgData name="Fuentes-Cabrera, Miguel" userId="1bb9fb8f-7ff7-4823-9c46-dbbc0dc47453" providerId="ADAL" clId="{7837490A-D1AC-AA42-83FD-C5424661DAF9}"/>
    <pc:docChg chg="undo custSel modSld">
      <pc:chgData name="Fuentes-Cabrera, Miguel" userId="1bb9fb8f-7ff7-4823-9c46-dbbc0dc47453" providerId="ADAL" clId="{7837490A-D1AC-AA42-83FD-C5424661DAF9}" dt="2025-01-27T03:58:01.811" v="491"/>
      <pc:docMkLst>
        <pc:docMk/>
      </pc:docMkLst>
      <pc:sldChg chg="addSp delSp">
        <pc:chgData name="Fuentes-Cabrera, Miguel" userId="1bb9fb8f-7ff7-4823-9c46-dbbc0dc47453" providerId="ADAL" clId="{7837490A-D1AC-AA42-83FD-C5424661DAF9}" dt="2025-01-26T21:44:37.513" v="51"/>
        <pc:sldMkLst>
          <pc:docMk/>
          <pc:sldMk cId="0" sldId="270"/>
        </pc:sldMkLst>
      </pc:sldChg>
      <pc:sldChg chg="addSp delSp">
        <pc:chgData name="Fuentes-Cabrera, Miguel" userId="1bb9fb8f-7ff7-4823-9c46-dbbc0dc47453" providerId="ADAL" clId="{7837490A-D1AC-AA42-83FD-C5424661DAF9}" dt="2025-01-27T02:04:26.965" v="73"/>
        <pc:sldMkLst>
          <pc:docMk/>
          <pc:sldMk cId="0" sldId="276"/>
        </pc:sldMkLst>
      </pc:sldChg>
      <pc:sldChg chg="addSp delSp">
        <pc:chgData name="Fuentes-Cabrera, Miguel" userId="1bb9fb8f-7ff7-4823-9c46-dbbc0dc47453" providerId="ADAL" clId="{7837490A-D1AC-AA42-83FD-C5424661DAF9}" dt="2025-01-27T02:04:59.208" v="77"/>
        <pc:sldMkLst>
          <pc:docMk/>
          <pc:sldMk cId="0" sldId="277"/>
        </pc:sldMkLst>
      </pc:sldChg>
      <pc:sldChg chg="addSp">
        <pc:chgData name="Fuentes-Cabrera, Miguel" userId="1bb9fb8f-7ff7-4823-9c46-dbbc0dc47453" providerId="ADAL" clId="{7837490A-D1AC-AA42-83FD-C5424661DAF9}" dt="2025-01-27T02:05:19.525" v="79"/>
        <pc:sldMkLst>
          <pc:docMk/>
          <pc:sldMk cId="0" sldId="279"/>
        </pc:sldMkLst>
      </pc:sldChg>
      <pc:sldChg chg="addSp delSp modSp">
        <pc:chgData name="Fuentes-Cabrera, Miguel" userId="1bb9fb8f-7ff7-4823-9c46-dbbc0dc47453" providerId="ADAL" clId="{7837490A-D1AC-AA42-83FD-C5424661DAF9}" dt="2025-01-27T02:12:17.536" v="205"/>
        <pc:sldMkLst>
          <pc:docMk/>
          <pc:sldMk cId="0" sldId="280"/>
        </pc:sldMkLst>
      </pc:sldChg>
      <pc:sldChg chg="addSp delSp">
        <pc:chgData name="Fuentes-Cabrera, Miguel" userId="1bb9fb8f-7ff7-4823-9c46-dbbc0dc47453" providerId="ADAL" clId="{7837490A-D1AC-AA42-83FD-C5424661DAF9}" dt="2025-01-27T02:10:58.723" v="104"/>
        <pc:sldMkLst>
          <pc:docMk/>
          <pc:sldMk cId="0" sldId="281"/>
        </pc:sldMkLst>
      </pc:sldChg>
      <pc:sldChg chg="addSp">
        <pc:chgData name="Fuentes-Cabrera, Miguel" userId="1bb9fb8f-7ff7-4823-9c46-dbbc0dc47453" providerId="ADAL" clId="{7837490A-D1AC-AA42-83FD-C5424661DAF9}" dt="2025-01-27T02:08:59.377" v="80"/>
        <pc:sldMkLst>
          <pc:docMk/>
          <pc:sldMk cId="1104443141" sldId="299"/>
        </pc:sldMkLst>
      </pc:sldChg>
      <pc:sldChg chg="addSp delSp modSp">
        <pc:chgData name="Fuentes-Cabrera, Miguel" userId="1bb9fb8f-7ff7-4823-9c46-dbbc0dc47453" providerId="ADAL" clId="{7837490A-D1AC-AA42-83FD-C5424661DAF9}" dt="2025-01-27T03:58:01.811" v="491"/>
        <pc:sldMkLst>
          <pc:docMk/>
          <pc:sldMk cId="866141706" sldId="30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18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0 8430,'0'15'413,"0"-1"0,0 1 1,0 7-61,0-1 0,-3 4 0,-1 1 1,-6 6-172,-2 1 0,5 4 0,-8 9 0,1 5-206,1 7 1,-6 5 0,5 2-1,-6 0-202,-2 1 0,8-4 0,-1-3 0,-1-9-1046,-4-4 0,8-12 1272,5-5 0,-5-5 0,0-2 0</inkml:trace>
  <inkml:trace contextRef="#ctx0" brushRef="#br0" timeOffset="252">0 436 7225,'0'-22'1213,"0"0"0,3 10-737,4 5 0,-2 7 0,7 7 0,0 8-44,0 4 1,3 3 0,6 2 0,1 3-294,0 2 1,7 7 0,0-5 0,0 1-484,3-1 0,-6 1 0,11-6 0,-1 6-162,-2 2 0,0-8 0,-8 6 1,3-3-550,-2 0 0,4 0 1,-2-10 1054,-2-4 0,-3 4 0,-2-7 0</inkml:trace>
  <inkml:trace contextRef="#ctx0" brushRef="#br0" timeOffset="685">828 850 8254,'0'21'-787,"0"1"676,0 0 1,-3-8-1,-1 1 1275,-4 2 0,-1 2 0,4 3-285,-2 0 0,-1 0 0,8-1-588,0 1 1,0 0-1,0 0-299,0-1 1,10-1 0,5-6 0,4-6-528,3-6 1,-1-2 0,1 0-1,0 0-1305,0 0 1,0-2 1839,-1-6 0,1-14 0,0-11 0</inkml:trace>
  <inkml:trace contextRef="#ctx0" brushRef="#br0" timeOffset="835">893 697 8235,'-19'-14'558,"2"1"-277,2 4 1,8-6-1042,-7 8-101,9 0 861,-5 7 0,10 0 0,0 0 0</inkml:trace>
  <inkml:trace contextRef="#ctx0" brushRef="#br0" timeOffset="1134">1263 762 7396,'20'15'0,"-3"-3"13,-3-2 0,-7-3 0,8-7 1060,2 0 0,10 0 0,2 0 1,-3-2-554,-2-6 0,8 6 0,4-5 0,5 2-119,3-2 0,-8 4 0,-2-4 0,0 4-307,0 3 1,-8-7-1,3 0-1243,-4 2 0,-6 0 1149,-5-2 0,-4 5 0,-10-8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3.4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328 576 8482,'-30'-14'0,"1"2"567,3 2 0,2 3 0,2 7 0,0 0 416,0 0 0,1 2 1,-1 6-1,0 8-446,0 11 1,3-3 0,2 8-1,5-3-298,2 0 1,3 10-1,7-6 1,0 4-307,0-1 1,0-9 0,2 2 0,6-8-280,6-6 1,5-5 0,3-10 0,0-3-268,0-4 1,7-5 0,0-10-1,-3-2 142,-1-5 0,4-5 0,0-10 1,-3 1-4,-1-1 1,-11 1 0,1-1 0,-1-2 177,-2-5 0,5 3 1,-10-8-1,-2 1 88,-2-1 1,-3 5 0,0-4 0,-3 4 363,-4 10 1,2 2 0,-7 15 300,2 4 1,-4 16 0,7 6 59,2 17 0,2 6 0,3 11 1,0 3 69,0 2 0,0 5 0,0 2 1,0 3-302,0-3 1,0 5-1,3 1 1,2-1-732,2 0 1,10 5 0,-5-5 0,2 1-274,1-1 1,-3-5 0,5-9 0,-3-5-398,3-3 0,-5-2 1115,3-7 0,-1-10 0,8-2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58.0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314 45 8175,'-22'0'-235,"7"0"0,0 0 578,-3 0 0,-2 10 0,1 5 150,4 5 1,-3 12-1,8 5 1,0 6-226,0 2 0,0 2 1,5 5-1,-2 8-322,2 5 1,0 2 0,0-2 0,-3-3-668,3-2 1,3-20 0,2-1 720,0-4 0,0-20 0,0 5 0</inkml:trace>
  <inkml:trace contextRef="#ctx0" brushRef="#br0" timeOffset="122">0 291 8910,'3'15'1167,"4"-2"0,8-1-458,5 1 0,3 2 0,1 7 0,4 0-590,2 1 0,7-1 0,-5 1 0,1-1-636,-1 1 1,6-1 0,-9 0 0,-1-2-435,-3-5 0,-3 3 951,1-11 0,-1 11 0,0-6 0</inkml:trace>
  <inkml:trace contextRef="#ctx0" brushRef="#br0" timeOffset="305">561 403 8173,'-3'20'-71,"-2"-2"1,-2-3 620,2 2 1,2 3-1,3 3 1,0-1-96,0 0 0,0 8 0,0 3 0,0-1-369,0 0 0,8 1 0,-1-6 0,1 3-527,2-3 1,-5-2 0,10-2-1648,2-1 2088,-7-9 0,10-3 0,-8-10 0</inkml:trace>
  <inkml:trace contextRef="#ctx0" brushRef="#br0" timeOffset="489">964 0 8121,'-12'22'198,"2"1"1,10 2 0,0 2 101,0 3 1,-8 7-1,1-4 1,2 2-128,2 4 1,3 4 0,0-1 0,-2-2-597,-6-3 0,6 8 1,-8 7 422,0-2 0,-3 8 0,-9-1 0</inkml:trace>
  <inkml:trace contextRef="#ctx0" brushRef="#br0" timeOffset="705">740 112 8109,'0'23'-38,"0"-1"1,2 3 0,3 2 448,3 3 0,2 2 0,-3-2 0,8 5 266,5 0 1,3 5 0,-1-8 0,0 1-621,1-1 0,2-2 0,2-8 0,3 1-2183,-3-1 2126,-2 1 0,-2-1 0,-1 0 0</inkml:trace>
  <inkml:trace contextRef="#ctx0" brushRef="#br0" timeOffset="989">1166 516 8109,'0'-23'56,"0"1"1,0 7 0,2 2 0,3 1 686,3-1 1,2 6 0,-3-8-293,8-2 0,5 7 1,2 0-1,1 2-147,-1 1 0,-7-1 0,0 8 0,2 0-207,3 0 0,-5 10 0,-2 5 0,-3 5 60,-5 2 1,-3 11 0,-2 2 0,0 2-108,0 0 0,-7 1 0,-1 4 1,3-5 238,3-7 1,2-2 0,0-1 36,0 3 1,2-3 0,6-9-380,7-3 0,5-10 0,5 0 0,2-10-1010,3-10 0,7-8 1,-4-4 1062,1-3 0,4-10 0,7 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56.6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359 291 8434,'-8'15'1036,"-1"0"-593,-4 3 1,6 12 0,-6 7 0,1 5-116,-1 3 0,6 2 1,-6 6-1,1 7-387,-1 4 0,6 1 0,-6 0 0,1-3-618,0 0 0,4-4 1,-4-21-587,2-7 0,0-8 1263,2-7 0,-4-15 0,-11-12 0</inkml:trace>
  <inkml:trace contextRef="#ctx0" brushRef="#br0" timeOffset="216">0 426 10695,'10'22'472,"5"1"0,5 7 0,3 2 0,2 3-163,4 5 1,4 2 0,7 3 0,-3 0-289,3 0 1,-5-3 0,0-5-1,-1-7-716,1-5 1,-7-3-1,2-2 1,-8-2-2834,-7-3 3528,5-10 0,-8 5 0,11-10 0</inkml:trace>
  <inkml:trace contextRef="#ctx0" brushRef="#br0" timeOffset="400">628 717 8173,'-8'15'144,"1"0"1,-3 0-1,5 8 1,-2-1 562,2 0 1,2 3 0,3 3 0,0 2-215,0-3 1,3 5 0,2 1 0,4-1-673,4 0 0,-6-2 0,6-5 0,-1 3-1448,1 1 0,-6 1 1627,8-7 0,0-1 0,8 1 0</inkml:trace>
  <inkml:trace contextRef="#ctx0" brushRef="#br0" timeOffset="716">718 202 8173,'0'-23'0,"0"1"0,0 0 575,0-1 1,2 3 0,3 3 0,5 2-24,2-3 1,3 9 0,8-1-317,-1 0 1,1 7 0,-1-4 0,0 4-208,1 3 1,-3 10-1,-5 5 1,-8 5-18,-4 2 1,-3 11 0,0 4 0,0 5 105,0 3 1,-8-7 0,-2-4-1,0 1 74,0 0 0,0-7 1,5 1-1,-2-4 309,2-2 1,2-8-296,3 0 0,10-10 0,5 2 1,5-4-439,3-3 0,2-10 0,2-3 0,3-2-2797,-3 0 3029,8 0 0,0-7 0,10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8:00.2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269 693 8327,'-2'-13'180,"-6"6"1,6 7-1,-8 7 523,0 8 0,7 15 0,-4 10 0,4 7-351,3 5 0,0 8 1,-2-5-1,-3 5-337,-3 9 0,1-1 0,7 4 0,0-7-813,0-6 1,0-11 0,0-3-1470,0-13 2267,0-7 0,-10-13 0,-3-2 0</inkml:trace>
  <inkml:trace contextRef="#ctx0" brushRef="#br0" timeOffset="200">0 737 8321,'8'15'411,"-1"0"0,3 0 0,-2 8 0,7 2 194,4 4 1,4-1-1,-1 9 1,1 6-297,-1 6 1,8-1 0,0 4 0,0-5-587,2-2 0,-5 0 0,8-3 0,-2-2-337,-6-3 1,-2-9 0,-3-1 613,1-9 0,-1 11 0,1-4 0</inkml:trace>
  <inkml:trace contextRef="#ctx0" brushRef="#br0" timeOffset="467">583 1163 8446,'0'-22'2119,"0"-1"-881,0 1 1,10 2 0,5 5-909,5 8 0,-5 4 0,0 3 1,0 3-197,-3 4 0,5-2 0,-7 10-140,3 2 0,-8 11 0,2 2 0,-4 0-289,-3 2 0,0 0 0,0 8 0,0-5-246,0-3 0,0-2 1,0-7 39,0-1 1,10-2 0,5-5-540,5-7 0,4-18 1040,6-13 0,-5-9 0,8-13 0</inkml:trace>
  <inkml:trace contextRef="#ctx0" brushRef="#br0" timeOffset="767">829 65 8119,'15'-7'54,"-2"-3"0,-1 0 375,1 0 1,-6-5-1,8 7-127,3 3 0,-1 5 0,0 8 0,-4 7-20,-3 5 0,5 5 0,-8 4 1,-2 6-4,-2 0 1,-3 10 0,0-5 0,-3 5 49,-4-3 0,2-2 1,-8 2-1,3-4 243,5-9 1,3-4-1,2-2-68,0-1 0,2-9 0,6-8-677,7-10 1,7-8 0,6-9 0,4-3-790,3-5 0,2 5 1,8-7 961,0-1 0,0 8 0,-1-7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3.7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306 109 8241,'0'-21'130,"-3"-1"1,-4 0 968,-8 0 0,-4 10 1,-3 5-193,0 5 0,1 9 0,-1 5 0,0 5-527,0 7 0,1 10 1,-1-3-1,0 3-501,0 5 1,10-5 0,2 0 0,3 0-21,0-1 0,0-6 0,7 2 0,2-5-669,5-2 1,5-10-1,10-5 1,0-4 303,0-3 1,2 0 0,3 0 0,2-3 768,-3-4 1,-9-3-1,-2-6 1,2 3 270,2 4 1,-4-1 0,-1 5 1101,3-2 0,2 0-1021,3 7 0,-3 2 0,-2 5-1493,-2 8 1,-3 4-1,5 3-3984,-2 0 4862,-1 0 0,8-1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4.0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1 174 8224,'0'15'607,"0"-1"120,0 3 0,2-5 1,3 3 471,2 2 0,1 2 260,-8 3-285,9-10-1045,-6-2 1,6-20-1,-9-4 1,0-8-629,0-7 1,0 5-1,0-5 1,3 4-350,4 4 0,-4-1 0,6 0 0,1 0-467,4 1 1,-1 6 0,1 3 1314,3 2 0,2-7 0,3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4.3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153 649 7553,'-2'-22'2273,"-5"1"1,-6 1-1767,-8 6 0,-1 7 1,3 14-1,2 7-199,2 6 0,8 9 1,-5 2-1,2 3-87,5 5 0,3 2 1,2 0-1,0-2-244,0-3 1,2-9-1,5 2 1,8-8-409,4-6 1,6-5 0,1-10 0,3-3-56,-2-4 1,4-12 0,-4-13 0,-5-2-211,-5-4 0,-10-11 1,5-4-1,-2 0 261,-6-1 1,-1-6-1,-3 2 1,-3-7 1,-4-8 0,-2 8 1,-8-3-1,2 10 620,-2 5 0,0 2 0,0 10 200,3 4 0,6 16 1,-4 16 555,3 10 0,1 16 0,8 18 1,3 7-52,4 5 0,-2 9 0,9-2 1,3 5-430,3 3 1,2 6 0,-1 3 0,1 3 109,0 4 1,-3-5 0,-2 1 0,-2-3-784,2-5 0,-5-2 0,0-8 210,-3-9 0,8 0 0,-4-17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5.4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348 728 8407,'-21'0'81,"-1"0"1,0 3 359,0 4 0,1-2 0,-1 9 0,0 1 92,0-3 1,0 15 0,-2-3 0,-2 7 5,-3 8 1,2 9 0,10 3 0,5-5-380,2-7 0,3 2 0,7-7 0,2-3-101,6-9 1,4-2 0,10-13 0,-1-7-114,1-12 1,7-8-1,3-21 1,1-7-118,6-5 1,-7-5 0,-1-8 0,-2 1 13,0 0 1,-7-1-1,-8 1 1,1 2 89,-3 5 0,-2-12 0,-10 4 0,0-1-34,0-1 0,-7 10 0,-3 2 0,-2 3 137,-5 5 1,5 11 64,-3 8 0,3 17 0,-2 15 0,6 16 47,6 15 0,-5 14 0,-1 8 0,4 2 97,1 2 1,3 15 0,0-9 0,0 4-179,0 5 1,0 10-1,0 9 1,3-2-581,4-3 1,12-11 0,13-8 0,1-12 301,6-14 0,2-13 0,3-16 1,-3-11 320,-5-8 1,5-11 0,-7-14-1,0-7-7,-5-5 0,-7-5-1,-5-3 1,-5-2-1,-2 3 0,4-3 0,-7 5 0,-2 5-45,-2 0 0,-3 2 0,0 3 1,-3 7-16,-4 5 1,-5 2-1,-10 3 150,0 4 1,8 8 0,-1 12 0,1 7 249,2 7 1,-5 1 0,7 16 0,0 3-118,1 2 1,2 2 0,7 1 0,0-1 10,0 1 0,0-1 0,0 1 1,2 0-452,5-1 1,5-2-1,13-4 1,4-11-969,7-9 1,-2 0 0,2-10 0,3-2-138,2-2 1,0-13 0,-2-5-1,-5-6-138,-3-8 1,-2 4 1357,-7-4 0,0 5 0,-1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5.6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1 305 8270,'0'-22'134,"0"0"1,0 8 304,0-1 1,0 13 0,0 2 135,0 12 1,2 7-1,3 6 1,2 1-107,-2 3 0,0 10 0,0-5 0,5 0 83,2-5 1,0 2 0,5-2 31,-3-2 0,1-10 0,7-5-313,-1-2 0,1-15 1,0-17-1,0-12-358,-1-7 0,-6-3 0,-1-2 0,1-2-546,-3-3 1,-2 0 0,-8 8 0,3-1-1725,2 1 0,0 6 2357,-7 1 0,0 10 0,0-6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5.8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 0 9697,'-12'22'1355,"5"2"1,7 3-636,7 2 0,3 9 0,6-1 1,-1 4-191,2 2 0,2 8 1,1 0-1,-3-3-639,-3-2 0,-2-9 0,5-3 0,-5-3-877,-2-4 0,-3-10 0,-4-5 0,1-5-1204,4-9 1,-1-11 2189,-7-16 0,0-14 0,0-13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5.99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85 8247,'0'-21'85,"0"-1"1115,0 0-1171,0 10 0,0 5 0,0 14-29,0 8 0,-9 4 0,-4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6.34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1 9338,'-22'0'997,"0"0"0,3 2 0,2 3 1,3 4-189,-3 4 1,-3 1-1,-2 10 1,1 5-290,-1 8 0,3 4 0,2 2 1,5 1-791,2-1 1,3-6-1,7-1 1,0 0-268,0-2 1,9-10-1,6-12 1,7-2-172,7-5 0,-5-3 1,5-4-1,-5-8 164,-2-11 0,0-1 1,-1-7-1,1 5 330,0 2 1,0-7 0,-3 0 778,-4 2 1,4 5 314,-5 8 0,-1 4-334,1 10 1,-7 12 0,5 10 0,0 9-208,1 3 1,-6 7 0,5-4-1,0 4-635,0 2 0,0-1 0,5-6 0,-2-7-1662,2-5 0,2-12 1958,3-5 0,0-14 0,-1-5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6.54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8210,'0'25'142,"0"1"1,0 6 475,0 2 1,0 4-1,0 13 1,2 5 173,5-1 0,-2 8 1,10-2-1,-1 7-386,-2 4 1,8 10 0,-8-4-1,0 2-1322,-5 0 0,-4-3 1,-3 5-1,0-9 916,0-13 0,0-11 0,0-27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15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390 262 8633,'-10'-12'680,"1"5"0,-6 14-341,8 8 1,7 14-1,5 7 1,4 5-47,3 3 1,3 6 0,7 4-1,-3 1-410,-4 6 0,9 19 0,-7 7 0,0 2-477,2 1 1,0-6 0,1-4 0,-6-10 593,-7-9 0,-4-18 0,-3-11 0</inkml:trace>
  <inkml:trace contextRef="#ctx0" brushRef="#br0" timeOffset="1767">194 327 8444,'-22'-21'-451,"-2"-1"103,-5 0 0,5 0 0,-5 1 1087,4-1 1,11 7-1,2 1-552,2-3 1,5-3 0,13 1-1,6 2-333,5 3 1,6-1 0,4-7-1,9 3 72,11 4 1,6 6 0,11 9 0,-1 0 50,0 0 0,3 9 0,2 8 0,5 10 260,3 9 0,-8 13 1,0 4-1,-7 3 58,-5 4 0,-17 13 1,-2 4-1,-12 3-21,-15 0 1,-10-3-1,-14 3 1,-15-5 193,-14 0 1,-19-14 0,-6 1 0,-9-6-214,-2-7 1,-10-4 0,5-1-1,-3-3-486,8-5 1,6-4 0,8-10-1,5-3-1879,8-4 1,16 4-313,12-5 2422,10 6 0,22-8 0,2-2 0</inkml:trace>
  <inkml:trace contextRef="#ctx0" brushRef="#br0" timeOffset="2084">1392 937 8364,'9'-31'-62,"-6"7"1,4-6 0,-2 9 314,2 6-60,-4 6 0,6 21 0,-9 9 0,-2 13 157,-5 7 0,2 3 0,-7 0 0,2-1-95,5 1 1,3 2 0,2 0 0,0-3-21,0-9 0,9-3 1,6-6-1,7-8 24,7-5 1,-3-10 0,13-16 0,5-15-112,4-10 0,-5-14 0,-9-3 0,-5 0-98,-9 5 0,-8 6 0,-15 1 1,-4 3-254,-7 5 1,-18 4 0,-9 13 0,-10 4-395,-4 8 1,-3 14 0,-8 8 0,3 6-2666,5 9 3262,5-6 0,9 27 0,1-5 0</inkml:trace>
  <inkml:trace contextRef="#ctx0" brushRef="#br0" timeOffset="2500">2306 1264 8230,'-29'-15'265,"0"1"1,7 7 3359,8-8-3518,9 10 0,-2-5 0,14 10-715,8 0 1,4 0 607,3 0 0,9-9 0,3-3 0</inkml:trace>
  <inkml:trace contextRef="#ctx0" brushRef="#br0" timeOffset="2616">2350 937 8230,'-22'-10'68,"0"-4"0,0-3 463,1 3 0,9-6-531,4 6 0,6-6 0,2-1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6.8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64 197 8829,'-22'0'562,"0"0"1,10-3-555,5-4 0,17-3 0,9-7 0,10 3 33,5-3 0,2-2 0,10-3 1,2 0 224,3 0 1,3 8-1,-6 2 1,3 2 133,-3 5 0,-2 3 0,-2 2 0,-3 0 462,-5 0 0,-4 9 0,-11 8 0,1 7-70,0 6 1,0 8 0,-3-1 0,-4 4-670,-8 2 1,2 3-1,1 3 1,0 4-331,-1 2 0,-1-6 0,-8 2 0,0-5-437,0-3 0,0-2 0,0-4 0,0-8 644,0-5 0,0-12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6.9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109 196 8371,'-14'-34'0,"-1"5"550,-2 5 1,5 2 0,0 1-394,2-1 1,1 2-594,1 6 436,6 4 0,-8 10 0,10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7.5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1 8085,'-22'12'0,"0"-3"526,1 1 1,-1-5-1,0 9 1,0 3 350,1 3 1,6 4 0,0 3-1,-1 4-246,-4 3 0,8 2 0,5 5 0,4-2-441,3-3 1,0-9-1,3 2 1,4-7-431,8-8 1,6-4-1,6-10 1,2 0-91,-2 0 1,4-17 0,-2-5 0,-2-4-453,-3-6 0,-10 8 0,1-7 0,-1 2 540,-1-1 0,4 1 0,-8 8 0,1-1 911,0 0 1,-1 8-1,-2 1-10,8 4 0,-3 2 0,0 9 0,-2 5-101,-5 8 0,4 11 0,1 6 1,0 2-384,-1 4 0,6 1 0,-8 0 0,-2-3-19,-3 3 1,-2-5-1,-2 0 1,-5-3-315,-8-4 1,3-10-1,-2-5 1,-3-3-71,-3-4 0,6-5 0,2-9 0,2-13-204,5-12 1,3-10 0,2-4 0,0-3-2,0 3 0,12-5 1,7 2-1,10 5 994,5 7 1,-5 8-1,8 11 1,4 6 417,7 6 0,-2 8 0,5 10 0,-5 12-179,-3 12 0,-11 7 0,-8 2 1,-9 1-761,-6 0 1,-2-1-1,-7-2 1,0-4-1838,0-8 1,-7-3 1796,0 3 0,-20-5 0,3 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4:16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4617 1085 8408,'0'-34'155,"0"5"1,0-2 0,0 2 0,0 0 100,0-3 0,8 8 0,-1-8 0,-2 3-228,-3 0 0,-2-2 1,0 4-1,0-2-332,0 3 0,-2 1 1,-6 6-1,-9 2 35,-9 3 0,-10 9 1,-15-2-1,-10 4 116,-9 3 0,-7 3 1,-13 6-1,-7 11 146,43-8 0,-1 2 1,0 2-1,-1 0 0,-5-3 1,-1 0-1,0 2 1,0-1 45,2 0 0,-1-1 0,1 0 0,-1 1 0,4-1 0,1 0 1,-3 2-1,-1-1 112,0-1 1,-1 1 0,1 1 0,-1 1 0,-1-1 0,1-1 0,2 1 0,2-1-44,1 2 1,0 0 0,1 1-1,-1 2 1,-2 4 0,0 2 0,-3 2-1,1 0-89,-1 0 0,1 1 0,-1 1 0,1 0 1,3 4-1,0 0 0,-2-1 0,0 1-6,-2 0 0,1-1 0,6 1 0,1 0 0,0-1 0,0 1 1,2 0-1,0-1-44,1 1 0,1 0 0,2 0 1,0 1-1,-2 0 0,1 0 0,2 0 1,2 0-19,-33 29 0,7 0 0,7 7 0,2 5 33,3 2 1,17-4 0,0 4 0,7-2 47,7-4 1,6-1-1,6 0 1,8 0 36,4-7 1,6 2 0,4-4 0,8 7 21,4 4 0,12 1 1,8-8-1,10 3-71,9 4 0,7-9 0,5 5 1,-32-35-1,2-1-11,1-1 0,2-1 0,-1-3 1,1-1-1,7 2 0,2 0 1,-1 0-1,2-1-9,0 2 1,0-2 0,1-2-1,1 1 1,-1 3 0,1 0 0,0 0-1,1 0 45,2-1 1,0 0-1,3 3 1,2 1-1,3-3 1,1 0-1,-1 1 1,1 0 14,-3-1 1,0 0 0,2 0 0,1-2 0,3-3 0,0 0-1,3 2 1,0-1-85,4 0 0,0-2 0,0-2 0,1-3 0,4 1 0,1-2 0,-1 2 0,0-1 26,0-1 1,1 0-1,2 2 1,2 0-1,3-3 1,1-3-1,1 1 1,0-1-23,-3-1 0,-1 0 0,1 0 0,1 0 0,1 1 1,2-1-1,1 0 0,0 0 2,6-2 1,-1-1 0,-5 0-1,1-1 1,2 2 0,1-1 0,-1 0-1,0-1-109,0 0 0,0-1 0,2-4 0,0-1 0,0 1 0,0 1 0,1-2 0,-1-2 147,-2 1 1,-1-2 0,-29 1 0,0-1 0,0 0-1,2-1 1,1-2 0,-1 0 0,2-1 0,0-2 0,0 0 37,2-1 0,0-1 0,-1-1 1,-3-2-1,-1-1 0,1 0 1,3 0-1,1 2 0,-1-2 0,0 0 1,0-1-1,0 0-111,-1 0 0,1-1 1,0 1-1,3-2 0,2 1 1,-1 0-1,0-1 1,-1 0-1,1-1 0,-1 0 1,-1-1-1,0 0 69,-4 0 1,1-1 0,-2 0-1,-1 0 1,-2 0 0,1-1-1,-1 0 1,-1-1 0,0-1-1,0 2 1,1-1 0,-1-1-7,1 1 0,-1-1 0,0 0 0,28-7 0,-2-2 0,-2-5 0,-2-1 0,-2 2 0,0 0-70,0-1 1,-1-1 0,-1-1-1,-1-1 1,-1-3 0,0-1-1,-2 2 1,-1 0 22,-2 2 0,-2-2 0,-4-2 0,-2-3 0,1-3 0,0-2 0,-2 0 0,-1-2 30,0-1 1,-1-1-1,-5 5 1,-2-1-1,-2-4 1,-3-1-1,-4 3 1,-1 1 8,-2 1 1,-3-2-1,-3 4 1,-2-1 0,-2 0-1,-2-1 1,-3 0 0,-1 0 81,-4 2 0,-2-1 0,-4-3 1,-3-1-1,-3 4 0,-2-1 1,-2-2-1,-3-1 1,-2 0 1,-3-1 0,-2-44 0,-7 5 0,-12 4-113,-15 3 1,15 39-1,-3-1 1,-8-1 0,-3 1-1,-1-1 1,-2 1-25,-1 1 1,-1 2 0,-2 0 0,-3 2 0,-3 0-1,-2 1 1,-3-2 0,-2 0 64,-3-3 1,-2 2 0,-1 5-1,-3 2 1,-4-2 0,-3 0 0,-2 3-1,-1 1-32,-3 0 1,-2 1-1,-8-2 1,-2 1 0,-2 2-1,-1 0 1,25 11-1,0 1 1,-1 0-12,-2 1 0,-1 2 0,0-1 0,-1 0 0,-1-1 0,-1 2 0,-3 2 0,0 2 0,-2-1 0,-4 1 0,0 0 0,-2 0 3,-4 0 1,-3 0 0,1 2 0,1 2 0,0 0 0,-2 2-1,-4 0 1,-2 2 0,1 0 0,-2 0 0,1 2 0,-2 0-59,23 2 1,0 0-1,-1 0 1,0 2 0,-4 0-1,0 1 1,-1 0 0,0 0-1,-3-1 1,-2 1 0,1 0-1,-1 0 1,-2 1 0,0 1-1,-1 1 1,1 0 71,-1 0 1,0 1-1,0 1 1,0 1-1,-3 2 1,0 0-1,-1 2 1,0 0 0,-5 1-1,0 0 1,-1 1-1,-1 1 1,18-1-1,-1 0 1,0 0 0,-1 0-1,0 1-90,-3 0 1,-1 0-1,-1 0 1,1 1-1,0 1 1,0 1-1,0 1 1,0 1-1,0 0 1,-1 0-1,-2 1 1,-1 0-1,0 0 1,0 1-1,0 0 1,-1 1-1,0 0 1,0 0-1,0 1 1,0 0 74,-2 0 1,0 1-1,0 0 1,-1 1-1,0 0 1,15-2-1,-1 0 1,0 0 0,-1 1-1,1 0 1,-1-1-1,-1 1 1,-1 0-1,0 0 1,0 0 0,0 0-1,1 1 1,-1 1-1,-1 0 1,1 1-1,0 0 1,0 0-1,0 0-102,1 0 0,0 0 0,1 1 0,-1 0 0,0 0 0,0 1 0,-2 0 0,0 1 1,0 1-1,-1-1 0,1 2 0,-1 0 0,-1 1 0,0 1 0,0 1 0,-1 0 0,1 0 1,-1 1 128,0 0 0,-1 0 0,0 1 0,0 0 0,0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4:19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22 729 8291,'0'-29'-42,"0"0"1,-7 0 0,0 7 0,2 0 156,3 1 1,2-1-1,0 0 440,0 0 0,0 8 759,0-1-1103,0 10 0,0-2 1,0 14-1,0 10 192,0 10 1,0 9-1,0 15 1,0 7-70,0 5 0,7 10 1,3 2-1,-1 2-108,1 5 0,5-7 0,-6 0 0,3-2-37,5 0 1,-5-13-1,3-14 1,-1-10-155,-2-4 0,8-13 0,-8-14 114,0-10 1,7-9 0,-4-18-1,4-9-80,3-7 0,0-13 0,0 3 1,-1-5-149,1-2 1,0 0 0,0-1 0,-1 1-114,1 0 1,0 2 0,0 2 0,0 5-405,-1 3 1,-1 5 0,-6 9 0,-4 5-1164,0 3 0,-8-5-344,5 6 2103,-4 1 0,-13 17 0,-2 3 0</inkml:trace>
  <inkml:trace contextRef="#ctx0" brushRef="#br0" timeOffset="267">306 838 8291,'0'36'99,"0"1"1,0 1 348,0 3 0,0 3 0,2 2 0,5 2 45,8 3 0,4 7 0,3-7 0,0-3-95,-1-2 0,4-2 0,1-3 1,3-5-173,-2-7 1,-3-7 0,-2-7 55,0-8 1,-1-24 0,1-12 0,0-15-48,0-14 0,-3-2 1,-2-20-1,-2-2-365,2-3 0,-5 0 0,0 3 0,0 0-428,0-8 0,-5 3 1,5-5-1,-2 10-369,-5 9 0,4 8 0,1 7 0,0 10-1984,-1 9 2911,8 17 0,-14 12 0,7 10 0</inkml:trace>
  <inkml:trace contextRef="#ctx0" brushRef="#br0" timeOffset="633">828 1361 8295,'3'19'772,"4"-5"0,-2-4-385,9-10 1,-2-2 0,5-6 0,-2-8-98,2-11 0,-5 0 1,2-9-1,3-3-223,3-2 1,-1 0-1,-2 2 1,-5 3-205,-2-3 0,-3 1 0,-7-1 0,0 5-182,0 3 1,-10 4 0,-4 10 0,-6 5 308,-1 2 1,-1 3-1,-2 9 1,-3 6 176,-2 6 0,0 8 1,7 7-1,0 7 144,1 5 1,6 3 0,3 2 0,2 2-26,6 3 1,1 0 0,3-5 0,0 2-228,0 3 1,10-7-1,4-8 1,8 0-524,7-2 0,5-2 0,10-13 0,-1-5-2177,1-6 2641,9-6 0,-7-2 0,7 0 0</inkml:trace>
  <inkml:trace contextRef="#ctx0" brushRef="#br0" timeOffset="1117">2048 969 8490,'-3'-29'0,"-2"0"401,-2 2 0,-3 3 1,3 2-1,-7 3 431,-6 4 0,-4 5 0,-5 10 1,-7 3-88,-5 4 1,-3 15 0,1 14-1,1 5-524,6 3 0,-3 9 1,10 5-1,3 3-398,2-3 1,9 2 0,3-9-1,2-3-558,5-2 1,13-2 0,6-5 0,8-10 56,7-15 1,5-9 0,9-10 0,1-7 305,0-10 0,-1-12 0,-2 3 0,-4-3 108,-8-5 1,2 6 0,-2-1 0,-2 0 173,-3 0 1,-12 7 0,-2-2 0,-3 5 1839,0 2-977,0 1 0,-16 8 0,-3 9-309,0 8 1,2 11 0,10 14-1,-3 5-111,-4 0 1,5 7 0,-5-7 0,4 2-479,3 0 0,3-2 1,1 2-1,6-6-1166,2-6 0,-5-3 0,8-1-801,2-6 2092,2-4 0,3-10 0,0 0 0</inkml:trace>
  <inkml:trace contextRef="#ctx0" brushRef="#br0" timeOffset="1350">2157 119 8299,'0'-24'577,"0"-5"0,0 5 133,0-5 1,7 17-1,0 14-120,-2 18 1,5 11-1,-1 15 1,1 7-158,0 13 0,7 1 1,-5 13-1,2 2-449,1 3 0,-8 9 1,5 3-1,-2 0 150,-5 0 0,-3-3 0,-2-9 0,0-5-662,0-8 0,0-6 0,0-11 0,0-11-2125,0-13 1,0 1 2652,0-3 0,-10 0 0,-2-7 0</inkml:trace>
  <inkml:trace contextRef="#ctx0" brushRef="#br0" timeOffset="1633">2527 969 8541,'2'14'709,"3"1"0,2 4-109,-2 8 0,5-3 1,-1 7-1,1 1-129,0 4 0,-3-2 0,-7 2 0,0 3-301,0 2 1,0-7-1,0-3-197,0 1 1,0-20 34,0-5 0,-7-26 1,0-22-1,2-13-410,2-8 1,3-1-1,0-17 1,3 0-517,4 3 1,5 2 0,12 9 0,3 1-623,2 0 0,7 9 1540,-7 5 0,20 15 0,-3 4 0</inkml:trace>
  <inkml:trace contextRef="#ctx0" brushRef="#br0" timeOffset="1950">2832 925 8267,'-8'51'-31,"1"0"1,-7 0 0,6-8 0,3 1 187,3-1 0,2-9 0,0-5 0,0-5 279,0-2 1,10-3-1,7-4-104,9-8 0,-1-4 1,4-6-1,-3-4-117,3-8 1,-2-11-1,7-6 1,0-2-94,-1-4 0,1-3 0,3-3 0,-8 1-356,-5-1 0,-5-7 1,-2 0-1,-5 3-44,-2 2 1,-3 5 0,-7 5 0,0 7 160,0 4 0,-10 4 0,-6 1 0,-9 6 343,-4 6 1,-9 16-1,4 6 1,-3 8 533,1 7 0,7 5 1,-5 9-1,3 1-231,4 0 1,3 6 0,5 4 0,2 1-393,2 6 0,10-6 0,-2 3 0,7 1-546,7-4 1,15-2 0,14-11 0,8-6-914,7-7 1,2-15 0,7-6 0,-1-6-280,1-2 1,5-12 1600,8-10 0,-5-9 0,7-13 0</inkml:trace>
  <inkml:trace contextRef="#ctx0" brushRef="#br0" timeOffset="2200">3703 1165 8267,'12'-37'266,"-5"1"0,-5 7 0,-2-5 0,0 3 502,0 4 1,-16 3-1,-6 2 1,-5 3 498,-4 4 0,-3 6 1,-10 9-1,1 0-645,-1 0 0,1 12 1,1 7-1,4 10-629,1 5 0,11-5 0,-1 7 0,8 3-385,4 2 1,11-5 0,-4 1 0,6-1-587,2-2 1,7-3 0,3-9-1,2 0 238,5 0 1,2-10-1,5-5 1,3-5 850,2-2 1,0-2-1,-7-3 1,0-5 72,-1-2 0,1 8 1,0-6-1,0 3 424,-1-1 0,1 1 0,0 7-543,0 0 0,0 10 0,-1 2 0,-1 2-1178,-6 1 1,3-1-1,-7 8 1113,2 0 0,2 9 0,8 3 0</inkml:trace>
  <inkml:trace contextRef="#ctx0" brushRef="#br0" timeOffset="2667">4095 969 8378,'0'-22'0,"0"0"326,0 0 0,-8 1 1,-1 1-1,-1 3 363,0 3 1,-7 6 0,3-4 0,-8 3 44,-7 4 1,5 5-1,-8 7 1,3 10-374,0 10 1,-7-1 0,5 11 0,-1 4-187,1 7 0,2 0 0,7 11 0,3-1-130,4-3 1,5 6 0,10-10 0,0-5-296,0-8 0,17-9 0,7-14 1,8-8 26,7-5 1,4-14 0,6-9 0,1-13-5,-1-7 1,-10-10 0,-6-2 0,-1-3-54,-6-5 0,-4-1 0,-5-6 1,-5-2 172,-2-3 1,-3-12-1,-9 1 1,-8-11-279,0 46 0,-2-1 0,-9-42 0,-8 0 0,4 10-68,4 9 1,1 25 0,3 14 763,3 15 1,2 11 0,-3 18 0,5 14 693,1 17 1,6 13 0,-4 13 0,5 6-172,2 7 1,0 12-1,0 2 1,0-2-948,0-2 1,9-1 0,6 3-1,7 0-1099,7-7 0,-5-10 0,7-17 1,-2-7-642,0-5 1,8-15 1852,-8-9 0,0 0 0,-7-10 0</inkml:trace>
  <inkml:trace contextRef="#ctx0" brushRef="#br0" timeOffset="3196">4421 969 8237,'0'-15'-605,"0"1"528,0-3 0,0 5 0,-2-1 434,-5 4 1,4-8 0,-4 2 48,5-4 1,2 4 0,0 1-318,0-3 1,0-2 0,0-3 83,0 0 1,2 8 0,3-1 174,2-2 1,8 5 32,-8-2 1,10 9-13,-3-3 1,-2 18 0,3 12-1,-1 12 10,-1 7 0,6 12 0,-2 8 1,7 9-43,5 10 0,0 7 0,-10 5 0,-2 4-315,-9-46 0,-1 0 1,-2 44-1,2 5 0,-7-2-149,-7-5 0,-8-7 0,-14-13 0,-7-14-195,-5-9 1,-3-18 0,1-9 0,-1-15-52,1-12 1,1-9 0,9-15 0,8-10 35,8-9 0,13-1 0,-1-6 0,10 1 307,9 6 1,8 0 0,7-1 0,10-2 356,9 3 1,0 12 0,10 4 0,3 3 7,2 0 0,12 10 1,5 12-1,4 4-35,3 3 0,1 3-300,-1 4 0,-20 5 0,-4 10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4:23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8633,'10'14'1138,"4"1"1,6 4-648,1 8 0,11-3 0,4 8 0,5-3-544,3 0 1,-1 0 52,1-7 0,9-1 0,3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4:25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608 1 9604,'0'22'121,"0"4"1,0 11 205,0 13 1,-8 13 0,1 15 0,2 14-216,4-40 0,0 2 1,1 4-1,0 0 1,0-1-1,0 0 1,0 1-1,0 0-672,0 0 0,0-2 0,0 43 0,0-17 1,2-24 59,6-26 0,-6-22 1,5-23-1,-4-11 206,-3-7 0,0-13 0,0-7 0,0 1 294,0-4 0,-10-1 0,-2-11 0,-10 1 0</inkml:trace>
  <inkml:trace contextRef="#ctx0" brushRef="#br0" timeOffset="466">172 393 8262,'-34'-19'177,"3"4"1,2 8 396,0 4 0,2 6 0,13 4-213,6 8 0,11 4 0,9 3 0,12-1-243,7 1 1,13 0 0,9-3 0,3-4-123,4-8 0,13-4 0,7-8 1,5-7-185,2-10 0,-8-14 0,-1-1 1,-6-6 8,-9-8 0,-9 5 0,-18-5 0,-9 8 231,-11 6 1,-6 6 0,-12 11 103,-6 6 1,-4 4 0,-9 10-1,-1 5 186,0 10 1,3-1-1,2 18 1,5-1 62,2 5 1,-5 5 0,8 3 0,2 0-198,3-1 0,4 3 0,3 2 0,5 6-126,2 1 0,2-6 0,8 2 1,0-8-463,0-7 0,0 3-264,-1-10 1,-1-12 373,-6-17 0,3-10 0,-10-11 0,-2-1-96,-2 0 0,-1-7 1,3-2-1,2-1 24,-2 1 0,5-6 0,-1 6 0,1-1-47,0 1 1,4 2 0,-4 7 0,2 0 557,5 1 1,-5 9 0,3 4 356,2 6 0,2 12 0,3 6 0,-1 11 187,1 9 1,0 13 0,0 2 0,0-1-383,-1 4 0,1-6 0,0 10 0,0 0-634,-1-2 0,-1-3 0,-3-9 0,-3-1-1065,3 1 0,-5-10 0,3-8 1368,2-9 0,2-17 0,3-12 0</inkml:trace>
  <inkml:trace contextRef="#ctx0" brushRef="#br0" timeOffset="632">1718 480 9495,'12'22'0,"-4"0"502,-6-1 0,5 13 0,3 7 0,0 10-59,-1 5 0,6 2 1,-6 5-1,4-3-773,4-2 0,-5-2 1,2 2-1,3-7-724,2-5 0,-4-20 1054,-1-4 0,1-15 0,7 3 0</inkml:trace>
  <inkml:trace contextRef="#ctx0" brushRef="#br0" timeOffset="765">1784 175 8171,'-10'-12'-789,"-2"-5"-348,-10 10 1137,10 9 0,-7 10 0,6 10 0</inkml:trace>
  <inkml:trace contextRef="#ctx0" brushRef="#br0" timeOffset="1050">2176 349 8262,'0'-34'-437,"0"3"1,0 9-1,0 0 1697,0 1 1,-3 1-1,-4 6-792,-8 7 1,-4 4 0,-3 3 0,3 3-230,4 4 1,-2 5 0,10 12-1,2 5-65,3 7 0,2 6 1,5 1-1,7 1-61,10-1 1,7 1 0,0 2 0,5 2 99,-1 3 0,9 0 1,-9-10-1,4-2 29,-1-3 1,-12 0-1,0 5 1,-9-4 350,-5-8 0,-6-8 0,-13-4 0,-11-5-461,-6-2 0,-13-3 1,3-7-1,-5-2-1122,-3-5 0,1 2 0,1-10 990,6-2 0,5-12 0,9-4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4:23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479 184 8171,'0'-22'3,"-2"8"0,-3-1 0,-5 1 68,-2 2 1,5 2 0,-7 10-1,-3 0 46,-3 0 0,6 2 0,-1 3 1,1 5 81,2 2 0,-5 10 0,7 9 0,0 3 1,1 5 1,-6-5 0,8 2 0,2 3 57,3 2 1,2 5 0,0 2 0,0 3 8,0-3 0,9-2 0,6-2 0,4 2-54,3 5 1,0-13-1,0 3 1,-3-7 686,-5-7 0,-4-10-482,-10-3 1,-12-9 0,-7 0 0,-10-10-309,-5-9 1,-3-6 0,-6-1 0,-1-1-625,1 0 1,6 3-1,4 2 1,4 2-1336,9-2 0,1 5 1849,12-2 0,-1 9 0,8-5 0</inkml:trace>
  <inkml:trace contextRef="#ctx0" brushRef="#br0" timeOffset="385">959 620 8210,'0'-34'0,"0"5"335,0 4 1,0-4 0,0-2-1,0-1 579,0 1 1,-3 2-1,-4 10 1,-10 2-222,-10 2 1,3 10 0,-7-2 0,2 5-538,0 2 1,-3 12-1,5 7 1,1 10-149,7 5 0,-1 0 0,13 5 0,2-3-532,3 3 0,2-1 0,0 1 1,2-5-285,5-3 0,5-4 0,13-10 1,1-5 522,3-2 0,3-3 1,-6-9-1,6-6 274,2-6 1,-8-6 0,3-4 0,-4-2 140,-4-3 0,1-3 0,0 5 0,-3-2 653,-4 3 0,-6 2 112,-9 2 0,0 12 0,0 10-389,0 12 0,0 10 1,0 7-1,0 7-503,0 6 0,0-1 1,0-3-1,0-1-282,0 1 1,3-6 0,4-3-1,10-5-1771,10-2 0,-3-8 2050,5 1 0,5-10 0,0 4 0</inkml:trace>
  <inkml:trace contextRef="#ctx0" brushRef="#br0" timeOffset="785">1329 511 8893,'0'-22'1234,"0"12"0,2 10-1074,5 12 1,-2 10-1,10 5 1,-1 2-72,-2-3 1,8-1 0,-6-4 0,6 1-177,1 0 1,1-8 0,0-2-1,0-2 71,-1-5 0,1-5 0,0-7 0,0-8 47,0-4 0,-8-13 1,-2-4-1,-2-5 150,-5-3 1,4-6-1,-1-1 1,-4 2 129,-1 3 0,-3 13 0,0 4 2,0 4 1,0 16 0,0 11 3,0 17 0,0 13 0,0 11 0,2 1-246,6 0 0,-4 6 0,11 1 0,2-5-109,2-7 1,5-8 0,3-11 0,4-3 141,3-3 1,0-11-1,5-3 1,-5-15 240,-3-12 1,-2-9 0,-7-15 0,-3-4-237,-4-1 1,2-5 0,-10 8 0,-2 0-437,-3 0 1,-2-5 0,-2 9 0,-3 6-1289,-2 4 0,-3 22 0,5 0 1615,-2 5 0,-10 19 0,5-4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4:49.7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1019 485 13483,'-24'-49'-984,"-5"6"308,14 23 452,-14-9 1,12 32 113,-19 4 0,7 10 0,-15 24 47,3 5 0,-2 0 35,-8 5 1,-5 14 112,23-22 1,1 1 14,-24 39 1,39-37 0,37-27 59,30-38 0,18-27 0,-3-20 0,3-1-62,-32 30 0,1 1 0,30-32 0,-29 31 0,-1-1 0,0 2 0,-1 0 0,0-1 0,1 1 0,-1-1 1,0 1-1,27-26 343,-5 3-289,-5-3 1,-45 40-186,-30 15 0,-26 31 0,-35 29 0,6 0-52,2 0 1,34-22 0,0-1-1,-39 26 1,38-27 0,-1 0 64,0 0 1,-1 0 0,-3-1 0,0 2 0,-2 3 0,1 2 0,0-2 0,1 1 27,2-1 1,1 0 0,2-2-1,2-2 1,-26 15 56,1-1-199,19-9 0,41-19 0,44-30 65,26-26 0,-21 12 0,-1-3 1,-3-2-1,0-2 0,3-1 1,1-1 41,3 0 0,1-1 0,-4 0 0,1 0 0,2-1 1,1 1-1,-4 2 0,1 1 17,-1 2 0,-1 0 0,35-29 1,-6 5 328,-4 7 0,-39 27-27,-29 17 1,-46 31 0,-39 22-236,3 7 0,35-24 0,0 0 0,2 5 1,0 0-1,-2 1 0,0 0-40,-2 1 0,1 1 0,0 3 0,2 0 0,3-3 0,1 1 0,1-1 0,0 1 15,0-1 0,2 1 0,4 1 0,2-1 0,-32 28-164,12-11 0,33 8-76,27-5 0,27-21 0,36-33 1,8-21 104,7-16 1,-40 9 0,2-1-1,6-2 1,2-2 0,0 0 0,-1-2 56,1-2 1,-1-2-1,4-1 1,0 0-1,2 0 1,-1-1-1,0-1 1,0-1 63,1 0 1,-1 0 0,-6 1 0,-2 1-1,-6 5 1,-3 1 0,31-27 872,-13 7-645,-7 15 0,-43 22 0,-22 26-47,-24 22 0,-22 21 0,-3 6 0,-9 6-205,31-31 1,-2 1-1,-1 4 1,-1 0-1,0-2 1,-1 0 0,1 1-1,-1 0-15,1 0 1,-1-1 0,1-3 0,-1-1 0,0 1 0,1 0 0,1-2-1,-1-2-578,-37 26 362,15-5 0,29-36 0,38-27 203,42-36 1,-4 16-1,4-3 1,2-7-1,0-2 1,5-2-1,0-2 20,4-3 1,1-1-1,2 1 1,0-1 0,-1 0-1,0 1 1,2-1-1,1 1 48,0-2 1,1 2 0,-1 4-1,1 1 1,-1 0 0,1 1 0,-6 5-1,-1 3 71,-5 4 1,-2 2 0,26-15-12,-8 15 0,-41 22 0,-21 19-24,-32 22 1,-27 21 0,-4 4 0,-10 6-70,31-29 1,-2 0 0,-6 0 0,-1 1 0,-2 6 0,-1 1 0,-2 3 0,-1 1 6,0 0 0,-1 0 0,1 1 0,-1-1 0,1-4 0,0-1 1,-1 1-1,1-1-1,-1 1 1,1-1 0,2-1 0,2-1-1,5-4 1,3-2-57,-23 23 1,33-21 0,32-18-7,34-17 0,34-14 1,19-19-1,-37 10 1,2-2 28,4-3 0,1-3 0,7-7 1,1-1-1,4-2 0,2-2 1,0-1-1,1 0 10,1-2 1,1 0 0,1 1-1,0-1 1,3 1 0,-1-1 0,0 2-1,-1 0 23,-4 1 1,1 2 0,-1 2-1,-1 1 1,-14 6 0,-1 2-1,-3 3 1,-2 2 159,39-16-73,-13 7 0,-33 32 0,-27 15-1,-37 16 1,-33 13 0,-12 7 0,26-22 0,-2 2-48,-4 4 0,-2 0 0,-2 4 0,-1 0 0,-4 4 0,-1 1 0,0 0 0,-1-1-9,-2 1 0,0-1 0,2 0 0,0-1 0,-3 0 1,0-2-1,2-2 0,0-1 22,2-3 0,1 0 1,5 0-1,1 0-217,-32 16 1,47-18 0,25-20 2,42-14 1,29-15 0,17-17 0,-33 12-1,3-2 104,5-2 0,1-1 1,1-5-1,0-2 1,5-3-1,2-1 0,1 0 1,0-1 33,2-2 0,2 0 1,7-2-1,0 1 1,-3-2-1,-1 1 1,-1 0-1,-1 1 37,-2 2 1,-1 0-1,-6 2 1,-1 1-1,-2 5 1,-2 1 0,-5 3-1,-1 1 359,38-17-275,-30 10 0,-27 32 69,-38 24 1,-20 7 0,-38 36-1,-3-2-91,-4 0 0,33-29 0,0 0 0,-5 0 0,-1 2 0,-1 1 0,0 1-70,-1 0 1,-1 1-1,-3 0 1,1 0-1,2 1 1,1-1-1,2-3 1,1-1 32,2-5 0,2 0 1,-26 23-292,15-9 0,32-13 0,26-9 0,34-17 126,25-17 1,23-12-1,-35 1 1,1-3-1,5-1 1,1-1 69,3-4 1,0-2-1,6-2 1,1 0-1,1 0 1,1-1 0,3-3-1,0-2 43,4-4 1,0 0-1,-4 4 1,0 2-1,1-3 1,-1 1-1,-6 3 1,-2 0 50,-5 4 1,0 0 0,-5 5 0,0 2 0,-7 3 0,-1 2 90,0 2 0,-5 3-79,6-4 1,-15 18 0,-53 18 181,-22 15 0,-24 12 1,-2 8-1,-12 6-210,35-23 1,-1-1-1,-5-1 1,-1 1 0,-2 5-1,0 3 1,-2-2-1,0 1-13,-1 2 1,-1 0-1,2-4 1,0 0-1,2-1 1,0-2 0,4-4-1,0 0-19,1-2 1,2-1 0,-26 25-178,5-7 0,33-13-49,25-9 1,43-37 0,44-21 231,-5-8 0,5-9 0,0 0 0,2-3 22,-42 26 0,0 0 0,2 2 0,1 0 0,36-28 0,-37 29 0,1-1 38,1 0 1,-1 0 0,35-20 0,-3-5 241,0-1-88,-27 28 0,-24 2 1,-50 38-215,-28 15 1,-16 19-1,-2 11 1,31-28-1,-1 0-3,-3 2 0,-2 0 0,2 3 1,-2 0-1,-2 2 0,-1-1 0,1 1 1,-1-1 1,0 1 0,1-1 1,6 0-1,1-1 0,1-4 1,0-1-1,-29 27-79,14-7 0,29-17-67,35-13 0,28-13 1,54-23-1,-43 2 1,2-3 71,5-2 1,1-3 0,9-5 0,3-3 0,7-3 0,2-2 0,5-4 0,2-3 35,-23 11 0,0-1 0,-1 0 0,28-17 0,1-1 0,-25 14 0,3 0 0,-2 1 0,-1 0 0,0 0 0,0 0 33,0 0 1,-1-1 0,-1 0 0,25-14 0,-2 1 0,-2 2 0,-2 0 0,-9 6 0,-2 3 11,-9 7 1,-4 2 0,-9 4 0,-2 4 347,28-1 1,-42 11-194,-31 10 1,-48 29 0,4-5 0,-4 3 0,-2 3 0,1 3-134,-2 2 0,0 2 0,-4 1 0,-1 2 1,-6 4-1,-2 1 0,-3 2 0,-2 1-28,-3 2 0,-1 1 0,2-2 0,0-1 0,0 0 0,1-2 0,2-2 1,1-1 4,1-2 1,3-2 0,10-2 0,2-1-110,2-6 1,4-2 0,-1 11 0,49-27-19,42-24 0,45-17 0,-42 6 1,1-3-1,7-1 0,2-1 79,6-4 1,2-2 0,6-9 0,1-3 0,8 0 0,0 0 0,4-3 0,0-1 26,-1-1 0,1 0 1,-26 18-1,0 0 1,0 0-1,1-1 1,1 0-1,-1 0 1,0 2-1,0 1 1,-1 0-1,31-15 0,-3 2 0,-14 10 0,-3 3 0,-7 4 0,-3 3 73,-6 5 1,-6 4 21,3 1 1,-34 16-1,-54 20 1,-21 14 40,-19 13 0,32-18 1,-2 3-1,-11 5 1,-3 2-1,-3 1 1,-2 0-64,-5 2 1,-1 0-1,-1 3 1,1 2 0,-2 1-1,0 0 1,-1-1 0,0-2 41,1-3 0,0-1 0,10-1 0,0-1 0,3-8 0,1-1 0,7-4 0,2 0 74,-36 20 1,39-24-504,40-9 0,47-22 0,51-15 205,-42 6 0,0-2 0,3-6 0,0-3 0,4-1 0,1-2 0,3-2 0,1-1 24,5-4 0,1 1 0,-1 1 0,0 0 0,5-4 0,1-2 0,-2 0 0,-1 0 55,1-2 1,0 1-1,2 2 1,-1 0-1,-3 1 1,-1 1 0,-2 2-1,0 2 156,-6 5 0,-2 2 0,28-17 48,-18 23 1,-37 16-46,-29 19 1,-27 11-1,-53 28 1,-2 2 5,40-23 1,-1 2-1,-4 1 1,-2 2-1,-2 4 1,0 1-1,-3-2 1,-1-1-50,-3 2 0,0 1 0,3-1 1,1 0-1,-1-1 0,1 0 1,6-4-1,2-2 24,4-3 0,2-1 0,-23 25-342,19-4 0,44-24 0,34-6 0,29-18 105,19-18 1,-32 5-1,2-4 1,10-7-1,2-4 1,3-1-1,1-1 18,4-5 0,1-1 0,4-4 0,1-1 0,4-7 0,1 0 0,3-1 0,2 0 100,-29 15 0,0-1 1,0 1-1,28-17 1,0 1-1,-3 5 0,-1 0 1,-3 0-1,-1 1 92,0 0 1,-3 3 0,-14 10 0,-3 2 0,-6 2 0,-2 2 737,36-7-562,-46 12 1,-31 27 0,-56 9 0,-22 15-128,26-10 1,-3 3 0,-3 4 0,-3 1 0,-6 4 0,-2 1 0,-3 2 0,-2 1-121,-3 3 0,-1-1 0,0 2 0,0-1 0,-3 1 0,-1-1 0,3 0 0,1-1-8,2-1 1,3-2-1,7-6 1,3-1-1,-31 19-197,16-5 0,24-15-39,37-9 0,41-22 0,53-22 0,5-11 123,-44 13 0,1-2 0,1-3 0,1-3 0,7-2 0,1 0 0,2-4 0,1 0 20,2-2 0,0-1 0,2-2 1,-1-1-1,-1 2 0,0 0 1,-2 2-1,0 0 103,-4 2 1,0 0 0,-2-2 0,-1 2 0,-3 6 0,0 3 490,-4 0 1,-2 1-165,29-17 1,-58 44 0,-38 16-222,-38 20 1,19-10 0,-4 2 0,-5 0 0,-1 1 0,-5 4 0,1 1-92,-2 1 0,0 1 0,-3 1 1,0 0-1,0 3 0,-1 1 0,0 0 1,-1-1-21,-2 1 1,0-1 0,5-3 0,0-2 0,4-3 0,2 0 0,6-5 0,2-2-25,-31 16-217,27-11 0,53-13 0,43-8 0,27-15 154,22-16 1,-43 1-1,1-5 1,5-5-1,1-2 1,5-2-1,1-1 55,2-3 0,2-1 1,7-1-1,2-1 1,4-5-1,1 0 1,1 0-1,0-1 43,-3-2 1,-2 0-1,-2 3 1,0 0 0,-5 0-1,-1 1 1,-2 6 0,-2 2 81,-2 3 0,-3 3 0,-14 6 0,-3 3 24,40-9 0,-51 19 20,-36 17 0,-31 17 1,-42 27-1,32-21 1,-2 1-110,-6 3 1,-2 2-1,0 2 1,-2 1-1,-8 5 1,-1-1-1,-1 1 1,0 0-3,-1 0 0,0-1 1,-2-3-1,-1-1 1,0 0-1,1 0 0,0-1 1,1-1 116,3-1 1,3-2 0,11-8 0,2-1-181,-34 18 1,48-23-1,37-8-141,39-15 0,33-11 0,10-17 1,-37 10-1,2-2 152,4-4 0,2-2 1,3-2-1,1-1 1,6-1-1,2-1 1,3-2-1,2-1-10,3-2 1,1-2-1,-5 0 1,-1 0-1,3 0 1,-2 0-1,-2 2 1,-1 0 47,-2 1 1,-2 1-1,-5 5 1,-1 1-1,-5 6 1,-1 2-30,-5 3 1,-3 1 164,28-12 0,-70 38 1,-36 17-1,-32 20-117,21-16 0,-3 2 0,-7 6 1,-3 0-1,-6 3 0,-1 0 1,-2 1-1,-1 0 40,0 0 1,0 0 0,-1-4 0,1 0 0,1 3 0,0 0 0,2-2 0,1 1 178,2-3 1,1 0 0,8-6 0,1 0-366,3-3 0,5-1 0,0 9-58,41-13 0,53-18 0,42-20 0,-46 5 0,1-3 140,3-2 1,0-2 0,2-6 0,2-1 0,7-3 0,2 0-1,1-2 1,-1-1 2,3 0 1,0-1 0,-1-1 0,0 0 0,3 0 0,0 0 0,-1 0 0,-2 1 23,-3 0 1,-1 3-1,-4 4 1,-2 1-1,-7 0 1,-3 1 95,39-14-78,-9 6 1,-76 42-1,-36 19 111,-38 22 1,22-20-1,-2 1 1,2 1-1,-1 1 1,-3 2 0,-1 1-51,-3 3 1,0 0-1,3-2 1,1-1-1,-2-1 1,0-2 0,6-3-1,1-1 82,4-4 0,1-2 1,-2-1-1,2 0-303,-28 21 1,45-22 0,39-15 4,36-17 1,32-14 0,10-10-1,-38 11 1,2-2 125,6-5 0,1-1 1,5 1-1,1-3 1,4-6-1,1-2 1,4 0-1,0 0-8,2 0 1,-1-2 0,1-4 0,-1-1-1,-1 2 1,1 0 0,-2 2 0,0 1 22,-2 1 0,-1 2 0,-11 10 0,-4 2 0,-7 1 0,-3 3 125,38-10-30,-44 20 0,-46 18 0,-65 25-85,22-6 0,-3 3 1,-6 3-1,0 2 1,2 3-1,1 0 0,-1 1 1,-1 0 35,-2 1 1,0 1-1,-2 1 1,-1-1-1,-3-2 1,0 0-1,2 0 1,3 0 66,3-3 0,3-1 0,7 0 0,2-1 0,-26 16-163,9-5 1,37-22-67,39-4 0,43-15 0,-9-5 0,3-3 0,-1-3 0,0-4 100,2-4 1,1-1 0,-3 0-1,2-1 1,8-6 0,1-2-1,1 1 1,0 1 1,1-1 1,0 0 0,2 0 0,-1-2 0,-1-2 0,0-1 0,-2 1 0,-1 1-16,-2 1 1,-2 2 0,-2 0 0,-1 2 0,-2 5-1,-2 1 95,-1 1 0,-4 2 67,6-5 1,-97 46-5,-5-3 1,-7 2 0,-9 7 0,-1 3 0,9-3 0,2 0 0,-4 4 0,1 0-29,-1 2 1,1 1 0,-4-1 0,-1 0 0,4-2 0,-1 0 0,-2 1 0,0 0 150,-2 2 1,1-1 0,10-4 0,1-1-349,5-6 0,4 1 0,-6 15 0,44-12-61,38-15 0,44-21 0,-26-2 0,2-4 0,7-4 0,2-2 41,8-4 0,2-2 0,5-6 0,0-1 0,4-5 0,2-1 0,3-2 0,1 0 58,-26 10 0,1 0 1,0 0-1,3 0 1,0 1-1,0-1 1,2-2-1,1-1 1,-1 1-1,-2 1 1,0 0-1,0 1 68,24-14 0,-3 3 0,-10 9 1,-2 1-1,-9 3 0,-3 1 1,-8 5-1,-2 3 244,34-10-136,-38 14 1,-46 22-1,-46 17 1,-21 10 28,-21 12 0,36-20 1,-2 2-1,-8 5 1,-2 1-1,-4 3 1,-2 1-107,-6 5 0,0 1 0,1-1 1,0-1-1,-3 3 0,1 0 1,3-5-1,0-1 83,0-1 1,1-1 0,2 0 0,1-1 0,4-4 0,2-1 12,7-2 0,2 0-376,1-2 0,14-1 0,30-4 0,35-15 49,35-16 0,30-16 1,-3-8-1,-37 10 0,1 0 94,6-3 0,0-2 0,0 0 1,0-2-1,3-2 0,1-1 1,-1 0-1,1 1 85,0-1 0,-1 0 0,-4 1 0,-1-1 0,0 1 1,-1 1-1,-6 2 0,-2 0 498,37-22-153,-8 5 1,-42 17 0,-30 17-132,-42 24 1,-33 20-1,-11 21 1,37-22 0,-2 1-227,-6 2 1,-1 2-1,-1 5 1,-2 0 0,-4-1-1,-2 0 1,0 1-1,0 0 6,1-1 1,0 0 0,5-2 0,0-1 0,1-5-1,1-1 1,4-2 0,2 0-113,5-3 0,3-1-192,-16 11 0,50-9 0,45-20 277,28-14 1,17-20 0,8-9 0,-42 15-1,1-2 62,5-2 0,1 0 0,-5 2 0,1 0 0,4-4 0,-1 0 0,-2 2 0,0 0 83,-2-1 1,-1 1-1,1-1 1,0 1-1,39-16 1,-2 5 169,-9 7 1,-16 12-489,-3 2 412,-30 20 1,-37 14-1,-42 25 1,-13 4-259,-5 5 1,-7-4 0,-5 9 0,38-27 0,-1 1-177,-1 3 0,1 0 0,-32 30 0,10 3 246,12-7 0,-1-6 0,4 3 0,-1-5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4:59.20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211 444 12811,'-65'-34'-250,"29"12"-172,-13 12-262,44 30 543,-14-6 0,41 6 148,14-20 0,15-20 118,14-16 0,8-5 157,-1-3 1,8 1 48,-7-1-202,-10 10 0,-17 22-44,-25 34 1,-16 5 0,-34 31-1,-7-10 7,-5-4 1,-10-1 0,-2 3 0,0 3-27,-1 1 1,1 1 0,5-7 0,-3-1 18,3 1 1,-1-3-323,-2-5 65,25-14 0,55-53 1,43-20 182,6-3 0,-1-6 0,-7 4 1,5-2-5,3 0 1,-6 0-1,-32 26 1,0-1-1,0 1 1,0 1 48,38-27 0,-6-3 0,-11 11 435,-3 1-418,-10 13 1,-19 19-17,-29 24 0,-29 22 0,-27 22 0,-2 0-29,0 2 0,0 0 0,-7 8 1,2-6 58,5-1 0,-5-4 1,5-4 32,-5 5 0,-7 2-348,4 6 50,25-26 1,63-25 0,31-30 0,8-12 148,4-7 1,5-5-1,5-2 1,0-6 93,0-1 0,5 6 0,-7-2 1,-3 5 202,-2 3 0,-8-1 45,6 1-323,-16 9 0,-11 34 1,-39 27 41,-24 16 0,-17 15 1,-8-5-1,-4 3-33,-3 5 1,6-1 0,-8 1-1,-3-3-2,-2 2 1,0 1 0,5-3-244,7-8 65,5-4 0,39-12 0,27-19 124,30-30 0,28-19 0,2-12 0,2-2 61,-2-3 0,-37 21 0,1 0 0,-2 1 0,1 0 0,3-3 0,2 1 79,2-2 0,-1 0 0,-4 1 0,0-1 1,0 1-1,-1 1 0,36-27 135,-5 7 0,-2 5-134,-8 3 19,-19 19 0,-39 33 0,-38 32 30,-20 10 0,-17 5 0,10-8 0,-5 3-11,-2-3 0,7 6 1,0-3-1,-3-1-6,-2 4 0,8-16 0,4 6-724,5-3 289,22-10 0,38-6 0,39-25 216,20-22 1,7-7-1,-12-10 1,2-4 83,2-6 0,-30 23 1,1-1-1,39-24 0,-38 24 1,-1-2 103,0 2 1,-1-1-1,31-25 1,-1 11 0,-6 4 264,-8 1-286,-15 11 0,-19 9 10,-24 24 0,-21 29 0,-33 23 0,-1-4-19,-6 1 1,6-3 0,-1 5 0,0-7-71,1-5 0,6-3 0,-2 3-357,5 5 232,22-14 0,39-4 1,38-33 95,20-21 0,16-16 1,-9-6-1,2-1 53,-2 1 1,-34 18 0,0-1-1,-2 0 1,-1 1 0,2 0-1,0-1 12,0-1 0,-1 1 0,34-13 0,-3-4 104,0 2-119,-27 19 1,3 15 0,-44 28 35,-24 13 1,-17 0 0,-9 2 0,-3 6 99,-5 6 0,-5-2 0,-7 5 0,5-5 0,8-3 1,1 3-366,-2 5 58,5-5 1,29-15-1,37-26 123,31-22 0,16-14 0,1-13 1,5-2 37,6-4 1,6 1 0,-42 22 0,-1-1-1,40-28 34,-2 0 1,-10 8-1,3-1-84,-6 11-31,-1-3 1,-27 38-1,-25 10 99,-31 22 0,-14 13 1,-10 1-1,-5 1 40,0-1 1,-3 3 0,1 3 0,-5 1 152,-3-1 0,5-1-112,-7 3-198,19-5 1,34-12 0,47-32 104,30-28 1,10-18 0,-2-2-1,3-2 16,1-3 0,-37 21 0,1-1 0,-1 4 0,0-1 0,-1-1 1,0 0-19,-1-1 1,-1 2 0,41-13-1,0-3-199,2 3 41,-34 19 0,-7 15 1,-58 33 191,-29 23 1,-5-3 0,-19 14 0,-1-6 133,-4-4 0,5 1 0,-3-7 0,10-1 111,5 1 0,7-1-360,2 1 0,32-20 0,12-14 56,36-20 0,32-14 0,14-22 1,-36 21-1,0-1 11,4-2 1,2-2 0,5-2 0,2-1 0,3-3 0,0-1-1,1-1 1,-1-1-29,0 0 0,0 0 0,1 1 0,0 1 1,-6 4-1,-1 1 0,-1 0 0,-1 1-86,-1 1 1,-2 2-1,31-16 34,-2 15 1,-36 22 163,-30 22 0,-31 9 0,-36 29 0,-5 0 175,-10 5 1,3-2 0,-8 0 0,6-1-1,1 1 1,1 0 0,2 2 0,5-8 263,7-4-706,15-12 0,36 3 0,29-18 0,22-14 80,12-15 1,19-19 0,8-7 0,-42 15 0,0-2 69,4-2 0,0-1 0,2 0 0,-1-1 0,1-3 0,1 0 1,0 1-1,1 0 9,3-1 1,-2-1 0,-5 1 0,-2 0 0,0 0 0,-1 2 0,36-21 132,-13 11-30,-14 6 0,-17 25 1,-31 14 104,-32 20 1,-26 14 0,-8 10-1,-4 7-46,-8 5 1,29-30-1,-2 1 1,1 0-1,0 0 1,-1 0-1,0 0-75,1-2 1,0-1 0,-35 27 0,12 2 0,5-4-388,7-3 92,25-12 0,36-7 0,33-19 0,18-20 82,11-17 0,6-14 0,-34 11 0,1-1 0,2-3 0,0 0 124,4-2 0,0-1 1,2-2-1,1 0 1,0-1-1,0 0 1,0 0-1,-1 0 107,-2 3 0,0 1 0,-2-1 1,-2 1-1,36-20 891,-11 3-713,-19 21 1,-57 20 0,-30 31 0,-20 17-202,-13 15 1,27-25-1,0 1 1,0 1-1,0-1 1,-1 0 0,0-1 15,-39 27 1,38-27 0,2-1 0,-31 23-1,6 0-142,5 0-164,21-11 0,44-13 0,41-17 0,24-17 130,19-22 0,-41 11 1,1-4-1,6-8 1,2-2-1,1 0 1,2-1 100,5 0 0,1-1 0,-5 0 1,-1-1-1,2 1 0,-1-1 0,-3 0 1,-2 0 38,-1 0 0,-1 1 0,-5 4 0,-1 0 0,-4 3 0,-1 0 959,32-21-492,-37 22 1,-23 16-247,-44 30 1,-20 19 0,-18 15 0,4-1-108,0-4 0,2-5 0,1-2 0,4-1-163,3 1 0,9-1-303,8 1 0,26-13 0,18-9 82,30-12 0,16-10 0,9-7 0,4-10-82,1-10 0,2 3 0,0-5 0,3 5 0,14-5 0,-5 0-164,1 2 0,-18 12-492,0 8 738,-24 5 0,1 31 0,-21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23.6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2996 654 8112,'-3'34'133,"-4"-5"1,2-7 0,-7-5 805,2-3 1,1-9-186,2 2 1,4-7-666,-4-7 0,4-5 0,3-12 1,0-3-103,0-2 0,0-10 0,0 3 0,3-5-67,4-3 0,-2-7 0,7 1 0,0 1-65,0 3 1,-4 5 0,4 5 0,0 4 202,0 1 1,0 14 0,5-2 101,-3 7 0,1 7 0,4 12 1,-2 8 108,-2 4 0,-8 12 0,5 3 0,0 3-176,0-1 0,-7-7 1,5 5-1,-3-3-193,0-4 1,1 4 0,-8-2 0,0-2-331,0-3 0,0-9 242,0-1 0,-3-9 0,-2 0 68,-2-10 0,-3-10 0,6-11 1,-4-6 57,3-2 1,3 5 0,4-4 0,3-1 118,3 0 0,1 7 0,-2 1 0,6 6 43,-1 6 1,7 6 0,-4-4-42,4 3 1,3 4-1,-1 10 1,1 4-18,0 3 1,-3 3-1,-2 7 1,-5 0-28,-2-1 0,5 1 0,-8 0 0,-2 0-121,-3-1 1,-2 4 0,0 1-322,0 3 1,-2-2 475,-6-13 1,4-4 0,-9-12 0,4-6 32,4-6 0,-5-5 0,3-3 0,2 0-87,3 0 0,2-7 0,2 0 0,3 3 139,2 1 0,10 6 1,-2 2-1,4 5 187,3 2 1,0 3-1,-1 7 1,4 0-293,4 0 1,-3 2-1,8 6 1,-2 6-537,-6 6 1,1 9 0,-1 0 0,1-3-296,-8-2 1,3-2 801,-7 0 0,4 9 0,3 3 0</inkml:trace>
  <inkml:trace contextRef="#ctx0" brushRef="#br0" timeOffset="434">3910 480 7768,'15'0'292,"-1"0"1,-6-8 0,6-1-127,3-3 0,2-3 1,6-7-1,1-2-200,3-5 0,3 3 1,-6-8-1,3 0-145,-2 0 1,-3 5 0,-2-5 0,0 0-143,0 0 1,-10 8 0,-5-3 358,-5 4 1,-4 13-1,-5 5 1,-8 5 301,-4 2 1,-3 2 0,0 5 0,-2 8 316,-5 4 0,5 5 1,-8 3-1,3 4-87,0 3 1,0-5 0,7 5 0,1 0-166,-1 0 1,7-5-1,3 5 1,0 0-217,0 0 1,7 0 0,-2 4-1,5-4-369,2-2 1,9 4-1,8-7 1,7-2-731,5-3 0,10-5 1,-3-4-1,6-8 63,1-5 1,1-2-1,2-2 1,2-5-302,3-8 1,0-7 1147,-8-7 0,1-5 0,-1-9 0</inkml:trace>
  <inkml:trace contextRef="#ctx0" brushRef="#br0" timeOffset="750">4542 436 8053,'19'-22'-14,"-2"-2"1,-5-2 194,-2-3 0,-3 0 1,-7 7-1,0 0 384,0 0 0,-9 10 1,-6 2-1,-4 3 23,-3 0 0,-2 0 0,-3 9 0,-2 5-27,2 8 1,1 7-1,-1 4 1,1 6-589,6 2 1,-2 2-1,10 5 1,-2-2-709,-1-3 1,10-2 0,-2 2 0,7-7 85,7-5 0,-2-9 0,10-3 1,2-2 74,2-5 1,3-5 0,0-8 0,-1-6 384,1-6 1,0-4 0,0-2-1,0-6 352,-1-2 1,1 8 0,-3-3-1,-2 4 416,-2 4 0,-8-1 1,5 0 471,-2 0 1,7 10-564,-3 5 1,-4 17-1,0 9 1,-3 10-157,0 5 0,1 2 0,-6 8 0,3-3-485,2-5 0,3 3 1,-5-8-1,2 1-1121,-2-1 0,-3-2 0,1-7 1274,4 0 0,-5 0 0,8-1 0</inkml:trace>
  <inkml:trace contextRef="#ctx0" brushRef="#br0" timeOffset="1167">4890 284 8349,'-12'14'1382,"5"1"-914,5 2 1,2-5 0,0 2 0,0 3-158,0 3 0,7 1 1,0 1-1,-2 0 19,-3 0 0,6 0-97,-1-1 1,3-9 0,-6-2-400,4 0 1,-1-10 0,-7 0-264,0-12 0,0-15 0,0-4 0,0-3-29,0-5 1,0 0 0,2 1 0,3 4 384,2 2 0,8 3 0,-5 7 0,2 3 409,5 5 0,9 4 0,3 10 0,0 5 261,3 9 1,-8 10 0,7 22 0,-2 3-316,0 2 0,-7 9 0,-10-2 0,-2 3-1353,-5-3 0,-3 2 1071,-2-9 0,-9 10 0,-3-6 0</inkml:trace>
  <inkml:trace contextRef="#ctx0" brushRef="#br0" timeOffset="1831">165 1634 8295,'-34'12'-605,"0"-2"0,7-10 1,-2 0 3075,3 0-2044,11 0 0,18-3 0,23-2 0,23-4-261,21-3 1,-19 8 0,4 0 0,10-2 0,3-2 0,14-1 0,3 1-111,12-1 1,5-1 0,-19 0 0,5-1 0,2 0 0,-14 2 0,2 0 0,2 0 0,1 0 0,7-1 0,1-1 0,2 1 0,1 0-216,-13 1 1,1 0-1,1 0 1,0 1-1,0-1 1,1 1-1,0-1 1,1 1 0,0 0-1,1 0 1,2 0-1,1 1 1,0-1-1,0 1 1,-1 1 0,-4-1-1,0 1 1,-1 1-1,0-1 1,-1 1 322,15-2 1,-1 1-1,-2 0 1,0 0-1,-5 1 1,-1 1 0,-1-1-1,-2 0 1,16-1-1,-3 0 1,-1 1 0,-3 1-1,-1 0 1,0 0 160,-4 1 1,-1 0 0,0-1 0,-5 0-1,-1-2 1,-2 2 0,-5 1 0,-2 1 0,-2 0-1,25-2 1,-4 0-62,-8-1 0,-2 1 0,-6 2 1,-3-1-1,-9-3 0,-3 0 0,-5 0 1,-4 0-681,33-6 0,-21-1 0,-25-3-1754,-8 1 0,-17 10 2170,-12-2 0,-10 14 0,-12 5 0</inkml:trace>
  <inkml:trace contextRef="#ctx0" brushRef="#br0" timeOffset="2698">2430 2157 7342,'0'-22'0,"0"0"-68,0 0 1,-8 0 0,-1 3 0,-3 2 864,-5 3 1,-3 6-1,-4-4 1,-3 3-135,-2 4 0,-7 2 1,5 6-1,-1 4-376,1 8 1,-8 6 0,5 6 0,0 4-179,5 3 1,5-5-1,2 8 1,3-1-245,4-2 1,6-3 0,11-9 0,5 0-260,8 0 1,7-3 0,7-2 0,9-5 203,11-2 0,-3 4 0,7-4 0,-2 2 275,0 5 0,-8 2 0,-9 3 0,-2-3 166,-6-4 1,-4 11 0,-8-4 0,-6 2 224,-6 1 0,-12-4 1,-6 1-1,-9 0-282,-4 0 1,-9 0 0,1-1-1,-4 1-744,-2 0 1,6-3 0,3-2-1,1-5-724,-1-2 0,7 0 0,-2-6 0,5 4 1274,2-3 0,0-22 0,1-8 0</inkml:trace>
  <inkml:trace contextRef="#ctx0" brushRef="#br0" timeOffset="2917">2952 1634 8228,'0'29'121,"0"0"1,3 2 0,1-2 0,4 8 478,-3 4 0,4 5 1,-1 5-1,-4 7-419,-1 5 1,-3 4-1,0 6 1,0 7-754,0 5 1,0-1-1,0-6 572,0-13 0,-10-9 0,-2-13 0</inkml:trace>
  <inkml:trace contextRef="#ctx0" brushRef="#br0" timeOffset="3115">2538 2287 8108,'0'-14'615,"3"-1"-101,4-2 0,-2 5 0,12 0 1,7 0-239,10 0 1,7 5 0,8-6 0,9 1-476,14 0 0,3 0 1,5-2-1,0 6-713,-3 6 0,6 2 912,-11 0 0,1 10 0,-8 2 0</inkml:trace>
  <inkml:trace contextRef="#ctx0" brushRef="#br0" timeOffset="3645">3802 2178 8065,'0'-21'122,"0"-1"0,-3 2 0,-2 3 610,-2 3 0,-10 9 1,3-2-1,-8 4 167,-7 3 0,2 0 0,-9 0 0,0 5-327,2 10 0,-7 2 0,7 19 0,0 0-429,5-2 1,7 7-1,5-4 1,5 4-129,2 2 0,3-2 0,7-2 0,2-5-269,6-3 0,6-1 1,15-11-1,5-5-180,0-6 1,7-6 0,-5-2 0,6-2-15,1-6 0,-7-11 1,-2-12-1,-2-3-44,-6-5 0,-1-5 0,-4-4 0,-1-5-31,-6-3 1,-2-2 0,-7-7 0,2-1 160,-2 1 0,-5-3 0,-7 1 0,-8-1 112,-4 5 1,-3 2 0,1-1 0,1 6 12,6 12 0,-6 13 0,6 16 512,-6 8 1,8 10-1,5 11 1,5 18 607,2 13 1,0 6 0,0 12 0,0 5 3,0 0 0,2 9 0,5 3 0,5 5-509,1 2 1,3-3-1,-6-1 1,2-6-800,5-2 0,0-10 0,0-9 0,-5-5-1265,-2-10 1686,7-7 0,-5-12 0,10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5:13.5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2326 262 8120,'-66'-29'69,"-2"0"0,-2 5 235,-2 7 1,-3 0 0,2 10-1,-4 2-126,-1 3 0,-6 11 0,4 6 1,-7 7-158,-8 7 0,47-13 1,-1 2-1,-2 3 1,1 1-1,2 0 0,1 0-130,-42 21 0,2 3 0,42-21 0,0 1 1,-1 2-1,0 0 116,-1 0 0,0-1 0,4 0 0,1 0 0,-28 19 0,10 2 130,9 3 1,0 0-1,8-5 1,9 2-4,7 3 0,8 2 1,2-5-1,5 6-37,2 1 1,5-4-1,12 5 1,8-1-31,4 1 1,13 0-1,4 4 1,8-2-56,6 3 0,6-6 1,12 3-1,7 3 13,-32-29 0,1-1 1,0-3-1,1-3 1,5-1-1,2-2 1,0-3-1,0-2-40,1 0 0,1-2 0,5 0 0,3-1 1,1-3-1,2 0 0,2-1 0,1-1 36,0-1 1,0-1 0,2-2-1,0-1 1,0-3 0,0-2-1,3 1 1,0 0-44,4 0 0,0 0 0,-2 0 0,0 0 0,3-1 0,-1 0 0,-3-2 0,0-1 104,-1-3 1,2-1-1,3-1 1,1-1-1,1-2 1,-1-1-1,-1 1 1,-1-2-55,-3 0 1,0-1-1,0-4 1,0-1-1,-5 1 1,-1-1 0,1-3-1,0-2 22,2-3 0,-1-2 1,-8 2-1,-1 0 1,1 0-1,-1-2 1,-4 0-1,-2-3 7,-4-1 1,-1-2-1,3 2 1,-2-2 0,-3-2-1,-1-1 1,-3 1 0,-1 1 83,-4 2 0,-3-1 0,27-41 1,-20-1-1,-1-4 167,-6-5 0,-14 12 0,-15-12 1,-5 2-37,-2 1 0,-12 4 0,-10 2 0,-14 6-215,-12 9 0,-18-2 0,-16 9 1,35 27-1,-3 2-61,-6 0 1,-4 3 0,0 5 0,-3 2 0,-9 1 0,-1 3-1,-2 1 1,0 2-195,-3 2 1,-2 2 0,-3 0 0,-3 2 0,-7 3 0,-3 2 0,30 0 0,-1-1 0,-1 2 112,0-1 1,0 2 0,-1 0-1,-6 0 1,0 1 0,0 1-1,-1 2 1,1 1 0,-2 1 0,-3 1-1,-2 0 1,0 2-187,-5 1 1,0 2-1,0 0 1,-1 0-1,0 0 1,0 1 0,-4 2-1,0 2 1,0 0-1,-1 1 1,1-1 0,-1 2 100,-1 0 1,1 1 0,-1 2 0,20-4-1,-1 2 1,-1 0 0,1 2 0,-3 3 0,0 1-1,0 1 1,0 2 169,-3 2 0,0 1 0,0 1 0,0 1 0,-4 2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5:19.52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241 427 13195,'0'-66'-984,"0"20"723,0 15 1,-20 33 321,-9 20 0,5-5-94,-5 12 1,0 12-24,-15 25-27,10-20 85,3 24 1,36-61 17,24-9 0,7-21 0,27-35 0,-5 0 34,-2 1 1,-8 4 0,5-5 16,1 3 0,-1-5 73,5 7 0,-19 27 0,-25 31 0,-31 39 0,-29 34 0,-7-3-41,-7 1 1,4-10 0,0 4 0,1-4 69,-1-3 0,5 3-192,-7 5-152,19-15 0,20-12 0,38-42 118,27-30 0,3-13 1,16-14-1,-2 2 10,0 0 0,-5-9 1,0 4-1,2-2-1,3 0 1,-7 2-1,-3-2 33,0 7 151,-16 15 1,-13 22-58,-39 28 0,-16 27 0,-29 29 0,4-4 89,3-6 0,-1-4 105,4 17 0,-4-13-336,-4 13 1,32-27-57,33-25 0,17-25 0,32-21 0,-1-9 45,1-12 1,2 1 0,10-14-1,2-1 10,3-3 1,-33 28-1,0 0 1,32-33-1,-2 8-15,-2 4 0,-10 12 0,0 8 1,-34 26 164,-16 18 1,-18 16 0,-26 32 0,-3-3 103,-2-5 0,-3 5 0,1 1 1,-1-1-2,1 0 0,6-2-103,1-8-322,0 20 1,33-29 0,25-5-15,26-29 0,8-19 0,2-10 0,3-7 90,2-6 0,2 1 1,0 3-1,-2 1-45,-5-1 1,0 4 137,0-3 190,-9 11 0,-13 11 1,-41 27 117,-26 22 1,-15 12 0,0 0 0,-3 3 14,-1 1 0,-4 9 0,6-9 131,-3-1-521,-9 16 1,38-21-40,29-1 1,13-38-1,52-34 1,-7-10 98,-2-4 1,3-8-1,-1-2 1,0-3 42,1-4 1,4-1 0,-2 1 0,-8 4 110,-4 3 1,-5 2 385,-8 7-143,-19 20 1,-9 12 0,-30 31-191,-14 18 1,-2 9 0,-6 0 0,-1 4-173,-3 8 0,-13 8 0,-1 4 10,-1 3 1,13-15-349,14-8 0,16-13 135,28-1 1,14-19 0,44-32 0,-3-16 156,2-15 1,8-10 0,-33 23 0,1-1-1,1-1 1,1-1 42,0 1 0,-1-2 0,0-3 0,-1 0 0,-4 2 0,-1 1 0,-1 0 0,1 1-3,-3 3 0,-1-1 0,-1-4 0,-1 1 439,29-21-153,-20 9 1,-34 40 0,-34 23 0,-14 20-1,-8 14 1,-7 15 0,-2 10 0,-3-1-146,-4 3 1,-1-7 0,3 5-1,8-8 27,4-7 0,12-2-314,5-5 0,24-25-15,27-4 0,14-24 0,39-18 0,-2-11 111,-1-13 1,-28 13 0,2-3-1,-2 0 1,1 0 0,3-3-1,1-1 27,3-3 1,0 0 0,1-1 0,0-1-1,1 1 1,-1-1 0,-3 4 0,-1 1 13,-5 5 1,-1 1-1,-2 0 1,-2 1 171,34-20 118,-25 10 0,-36 51 1,-46 31 4,-14 22 1,-15 2 0,7-7 0,-2 2-1,0 3 1,10 0 0,-3-5 0,5-7-20,2-5 1,11 0-410,4 5 1,21-22-146,23 0 0,14-24 0,34-12 133,4-20 1,9-14 0,-1-8 145,4-1 1,-6-1 0,-13 7 7,8 1 372,-22 9 160,15-7 1,-59 38-167,-9 11 1,-29 28-119,-23 22 1,-1 7-255,2 8 0,9-13-937,20 6 492,10-16 0,58-11 309,19-24 0,24-32 0,5-27 0,-12-2 137,-12 0 0,3 0 196,-1-5 833,0 5-492,-9-7 1,-51 51-343,-34 24 1,-22 24-1,0 16-220,3-3 1,11-11-550,8-4 233,5 4 0,26 3 322,20-15 0,27-26 0,26-32 0,0-12-11,0-7 1,5-3 0,-5-2-1,0-2 117,0-3 1,0-9 71,-3 2 370,-14 4 1,-19 25 7,-39 29 1,-29 32-419,-29 33 1,12-9-1,2 4-201,3-4 1,7-15-313,-2 10-52,19-10 0,22 0 246,38-19 0,28-37 0,21-21 0,-5-10 195,-5-7 1,-5 5 0,6-8 0,-6 3 96,-2 4 1,-12 3 0,-12 3 298,-5-1 146,-3 10 1,-38 17-247,-19 25 1,-35 21 0,-11 21 0,2-1 245,2-3 1,3 2-498,2 10 0,5 0-743,-5 15 421,25-15 0,38-17 0,36-22 125,17-16 1,8-20 0,-8-14 0,3-3 253,5-5 0,-6-9 1,8-6-1,-4 1-46,-6 0 0,-5 2 0,-16 7 425,0 1 61,-11 9 1,-25 17-1,-30 24 1,-5 18-25,-24 25 0,3 16-786,-10 14 0,7-5-665,15-3 656,14-4 0,37-17 0,26-20 133,19-28 1,10-23-1,-2-26 1,5-5 214,7-7 1,-5-5-1,-3 1 1,-4 1 90,-3 3 0,-2 10 654,-5-3-438,-14 5 1,-39 26 0,-30 20-83,-21 25 1,-9 21 0,11 7 0,1 0-84,-1 0 1,1 1 0,-3-1-521,-5 12 0,15-7-134,-1 8 0,28-18 246,23-5 0,27-21 0,34-24 0,3-18 245,4-13 0,3-11 1,2-4-1,-45 22 0,0-2-1,38-27 0,5 4 0,-10-5 0,-2 3 138,-8 5 0,-19 2 259,5 2 1,-34 25-96,-10 19 0,-31 26 0,-27 28-207,2 1 0,3-4 1,0 12-284,-4 12 0,6-12-251,1 17 1,14-15 252,21 8 0,30-27 0,29-17 0,12-20 177,9-13 0,15-18 1,-37 5-1,0-3 1,2-1-1,0-1 21,2-3 0,1-1 0,-6 3 0,1 0 0,4-2 0,1-1 0,-4 3 0,-1 0 89,40-20 1,-15 7 121,-3-1-66,-14 20 1,-45 27-1,-33 31 90,-21 10 1,-17 2 0,7-9 0,3-1 25,2 1 0,2-1 1,1 3-355,-1 5 0,20-10-245,9 10 0,28-29 0,20-3 217,23-19 1,14-24 0,0-17 0,5-10 74,3-5 0,-1 6 0,3-4 1,-10 6 245,-9 7 0,-8 9 773,-9-4-492,-20 19 1,-27 3-1,-33 28 1,0-4-495,-15 19-981,29-19 492,-17 28 0,52-33 0,8 10 0,-4-23 39,20-13 944,-25 8 1,5-28-247,-39 20 1,-2-1 0,-42 22 0,3 0-1,1 0 1,-14 9 0,-3 6 0,-4 4-129,4 3 0,4 0 0,9 0-210,1-1-235,19-8 0,34-9 0,36-16 82,20-9 0,26-21 0,7 4 0,-7-1-246,-7-2 0,-12 5 343,7-8 476,-10 5 1,-14-9 0,-34 19-83,-34 14 1,-14 23 0,-10 11 0,-5 10 81,-7 5 1,0 0 0,-8 4-131,3-1 1,-4-1-653,6 8 127,10-20 0,61-19 0,33-32 82,22-14 0,17-8 0,-14 6 0,2-1-82,0 1 0,-9-8 0,4-2 399,0-3 0,-17 5 256,1-7 1,-35 22 0,-24 7-83,-24 17 1,-14 21 0,-8 13 0,-4 12-83,-8 7 1,-7 5 0,42-22 0,0 1 0,0 0 0,1 0 305,-41 24 0,22-10-797,5-3 0,29-7 0,31-7 82,39-22 0,27-25 0,19-13 0,-2-8-246,-5-5 0,2 0 246,-9 8 0,9-1 0,-5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08:59.3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109 308 12736,'-46'46'983,"10"5"-950,19-24 244,7 31 1,37-58-69,9 0 1,10-22-115,-3-36 1,1-3-42,0-11 1,-3 4 431,-5-5-159,-5 25 1,-31 50 0,-14 44-83,-17 25 1,-8 8 0,0-13 0,5-1 245,3 0 1,-1 13-22,3 9-962,15-10 0,-1-11 175,30-44 0,9-49 0,19-51 221,1-9 1,-3 12-1,-5-7 7,-6 5 1,1-8-46,-2-9 160,0 9 0,-19 39 68,-10 39 1,-17 36-1,-12 43 44,2-2 1,1 1-123,-4 1 1,16 3-412,-1 5 1,18-19-98,19-25 0,-1-29 331,30-36 1,-2-19 0,6-20 0,-9 5 160,-7 0 0,-10 10 1,7-3 124,3-4 1,-5 11 80,2-9-9,-19 29 0,0 27 132,-24 38 0,-15 27-62,4-17 0,0 2 0,-11 47-305,7-8-300,10-19 1,34-22 67,14-39 0,-2-14 0,9-39-91,-2-15 1,1-4 289,1-15 1,1 3 179,-1-3 152,-19 24 0,3 39 173,-20 39 0,-9 36-25,-13 29 0,-2 3-405,3-11-210,4-4 27,20-19 1,19-29-5,14-35 1,6-30 0,-6-37 131,1-3 0,-8 11 1,-2-1 134,-2 7-79,-3 23 1,-10 9 413,-4 43 1,-8 10-219,-14 49 0,4-3-282,-4 10 1,4-5-492,3-10 104,0-28 0,13-6 199,8-38 0,3-15 130,13-36 1,6-10 249,-17 25 0,-1-1 0,19-31 338,-8 10 42,-9 19 1,-6 51-247,-13 38 1,-16 25 0,-6 26 0,-3-14-125,2-10 0,-4-9-412,5 4-173,4-4 0,22-13 254,24-34 1,-2-23 0,7-37 0,-4-3 76,-4-1 1,1-11-1,7 1 43,3-11 0,-13 11 295,13-5 286,-25 23 1,1 35-1,-20 44 1,-10 33-245,3-20 1,0 1 0,-10 46-408,2-3 1,10-16-331,20-13 0,4-31-2,25-27 0,-13-26 86,13-25 0,-6-18 233,6-18 0,-13-3 454,-9 4 580,-10 4-370,-12 19 1,-17 56-177,-4 43 1,1 23 0,8 23-286,2-6 0,6-21-498,11 4 1,10-20-25,19-10 0,3-19 164,19-31 0,-3-25 0,4-24-57,-9-5 0,-13 3 313,-8-15 0,0 3 614,-7-3-51,-6 14 1,-28 47-165,-9 34 1,-1 30 0,-7 30 39,5 3 1,11-13-585,6 8 1,10-20-15,11 5 1,3-34-8,19-24 1,15-31 0,7-32-12,-5-7 1,-14 2 243,-10 3 0,-7-3 29,-7-12 295,-6 15 1,-35 33 56,-11 40 0,8 16-289,7 56 0,8-8 0,-1 18-253,8-8 1,17-19-254,12 2 1,4-26 265,18-10 0,2-29 0,12-27 73,-7-14 1,-13-12 163,-1-5 0,-11-10-17,3-19 1,-14 10 376,-8 4-93,-4 25 0,-18 38 73,0 39 1,1 39-352,14 26 0,2-2 1,8-2-346,12-8 1,2-22-221,12-2 0,10-24 322,12-19 1,-12-20 23,-2-31 1,-8-13 411,1-23 0,-8 4-142,-15-5-128,5 15 135,-16 15 0,7 50 301,-10 29 0,4 30-352,11 14 0,2 2-375,19-2 0,12-27 94,18-24 0,-18-29 0,3-27 8,-7-14 1,-13-5 187,-2-5 1,-7 1 111,-8-23 150,-4 25-46,-20-3-33,-11 36 0,6 32 182,1 34 1,11 24-473,10 5 1,10-8-271,20-6 0,1-23 35,20-21 0,8-34 179,6-32 1,-9-9 194,-12-19 1,-17 4 513,-12 3 344,-10 19-498,-32 4 1,8 38-91,-9 18 1,8 22-294,13 37 1,13-3-312,8 10 0,11-19-104,11-3 1,6-34 319,9-24 0,-17-24 76,10-34 1,-13-10 116,-1-19 0,-6 0 187,-9-1 0,-7 4-149,-1 4 39,-9 24 1,5 39-6,-10 39 1,0 26-1,2 27-232,5 3 1,5-13-230,10 8 1,2-10-124,5 9 0,0-33 490,15-17 0,-15-29-66,7-22 0,-7-25 98,0-26 1,-4-4-46,4-3 1,-13 7-94,-1 0 79,-10 10 108,24 4 1,-24 74-1,12 38 54,-5 26 1,-10 3 0,5-14-336,-4 7 0,7-10-859,4 7 760,5-24 0,18-24 143,-1-39 1,8-29 44,-15-28 1,-11 32 0,0-1 92,-3-2 1,-1-1 0,1-1-1,-1 0 10,-3 0 1,0 2 112,10-28 0,-1 35 17,-6 43 1,-4 39 0,-10 41 0,0-3 22,0 0 1,0-9 0,0 5-227,0-6 0,2 13-838,6 0 355,4 0 1,27-44 218,4-28 1,-4-25 131,-10-49 0,2-11 264,-2-18 0,0 1-26,-7 7 0,-7 10 52,-1 4 161,-9 34 0,12 42 0,-10 45-51,-2 17 0,-3 13 0,-2-3-101,0 5 1,0-5-332,0-10 0,5-4-237,10 11 1,11-38 264,25-27 0,-12-29 0,2-33 67,-7-11 0,-5 4 1,-5 1 21,5-7 1,-12 10 0,3-9 369,-8-4 52,-5 25-131,3-14 1,-8 70-35,5 19 1,-12 36-1,-2 27-62,2-7 1,5-13-131,8-7-525,4-4 362,19 4 1,3-55 67,10-39 1,-18-15 0,-4-26 70,-3 0 1,-7 5 63,3-1 1,-1-1 76,8-13 186,0 14 0,5 42 0,-3 36 171,-5 34 1,-12 15-275,1 4 1,4-4-918,2 11-284,6-14 492,11-24 0,-7-29-492,5-34 738,-4 5 0,-4-17 0,1 19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3.21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7901 1394 10347,'-71'-17'0,"-1"1"0,3 1 0,0 1 15,3 0 1,-1 3 0,-2 4 0,-2 2 0,-1 1 0,-1 1 0,-2 2 0,0 2 14,-1 2 0,-1 1 0,-2 1 0,-1 2 1,-1 5-1,-1 1 0,0 0 0,0 0-271,-2 1 0,-1 1 0,-6 5 1,0 1-1,-4 0 0,-1 2 0,31-5 1,-1 1-1,1 2 307,0 2 1,0 0-1,-1 1 1,-2-1-1,0 0 1,1 1-1,2 3 1,1 0-1,-1 2 1,-2 0-1,-1 0 1,0 2 32,-1 1 1,0 2-1,-1-1 1,-2 2-1,-1 1 1,0 0-1,-1 0 1,-1 1 0,1 1-1,1 0 1,1 1-1,0 0 23,0 1 1,1 1-1,1 2 1,-1 1-1,1 3 1,0-1-1,-2 3 1,-1 0-1,0 1 1,3 0-1,-1 1 1,2 1-9,3-2 0,1 1 0,0 0 0,0-1 0,1 0 0,2 0 0,6-4 1,3-1-1,0 2 0,0 1 0,0 0 0,1 1-6,3 0 1,0 1 0,2 1 0,2 1-1,2 1 1,1-1 0,-17 25 0,4-1 0,7-6-1,4 0-89,7-6 1,4 0 0,4 0 0,5 1 0,5-3 0,4 1 0,2 2 0,4 1-95,2-1 0,4 1 0,6 1 1,4-1-1,3-7 0,4-2 1,5 0-1,3 0 1,4-1 1,4-1 0,8 0 0,4-1 0,2 0 0,4-2 0,2 1 0,4-2 18,3 1 1,4-2 0,7 0 0,2-1 0,6 4 0,3-2 0,5-1 0,1-3-51,-26-16 1,1-1-1,0-1 1,4-1 0,1 0-1,0-2 1,0-3-1,0-2 1,1 0 0,4 1-1,1 0 1,1-1 124,4 1 0,0 0 1,2 0-1,3 1 0,1 1 1,2-1-1,4 0 1,1 0-1,0-1 0,-1-1 1,1 0-1,0 0-57,1 0 1,1 0 0,1 0 0,3-2 0,1-1 0,1 0 0,-22-3 0,1-1 0,0 1 0,0-1 0,1 1 0,0-1 0,1 1 0,-1-1 36,1 0 0,0 1 0,0-2 0,1 1 0,1 0 0,2-1 0,-1 1 0,0-2 0,-4 0 0,0-1 0,-1-1 0,1 1 0,1 0 0,1 0 0,0-1 0,0 1-10,1 0 0,0 0 0,1 0 0,-1 0 0,2 0 0,1 0 0,-1 0 0,1-1 0,-1 1 0,0 0 0,0 0 0,1 0 0,-2 0 0,0 0 0,0 0 0,0 0 14,0 0 1,0 0 0,0 0 0,0-1 0,2 0 0,-1-1 0,1 0 0,1-1 0,0 2 0,1-1 0,-1 0 0,1 0 0,0-1-1,1 1 1,-1 0 0,0-1-10,1-1 1,0-1-1,0 1 1,0-1-1,0 1 1,1 1 0,0-2-1,-1 0 1,-1-3-1,0-1 1,0-1-1,1 0 1,2 0 0,1 0-1,0-1 1,1 0-61,1 0 1,0-1 0,0 0 0,1-1 0,4-2-1,0 0 1,0-2 0,1 0 0,0-1 0,-1-1-1,1-1 1,0-1 0,0 1 0,0 0 0,-1-1 0,1 0 87,1-1 0,-1-1 0,0 1 0,1-1 0,0-1 0,-1 0 0,1 0 0,1 1 0,-20 2 0,1 1 0,0-1 1,0 0-1,0 0 0,0 0 0,1 0 0,-1-1 0,0 0 0,1 0 7,-2 0 0,1 0 1,-1 0-1,0 0 1,0 0-1,19-3 0,0 0 1,-1 0-1,0 0 1,-4-1-1,0 0 0,-1 0 1,0-1-1,0 2 1,0-1-1,0 1 0,0-1-27,-1 1 0,-1-2 0,1 1 0,0 0 1,1-1-1,0 1 0,0-1 0,0 0 1,-4 0-1,0 1 0,0-1 0,-1 0 1,-3 1-1,-1 0 0,1 0 0,-2 0-34,-1 0 1,0 1-1,-1 0 1,0-1 0,0-1-1,0-1 1,0 0 0,0-1-1,-1-1 1,-1-1 0,1 0-1,-1-1 1,0 0 0,1 0-1,-1 0 1,-1-1-28,0 1 1,0 0 0,0-1 0,0-1 0,-2 0 0,1-2-1,-1 0 1,-1-1 0,-3 0 0,-1-1 0,0-1 0,-1 0-1,1-1 1,0-1 0,-1-1 0,1 0 18,-1 0 1,1-1 0,-2 0 0,0-1 0,18-10 0,-1-1 0,-2 0 0,0 1 0,0 1 0,-2-1 0,-4 1 0,-1 0 0,-1 0 42,-3 1 1,-1 0 0,-1 0 0,-4 0-1,-2 0 1,-1-1 0,-3 0 0,-2-2-1,-2 0 1,-2 1 0,-1-1 0,-2 0-8,21-21 1,-4-1 0,-6 2 0,-5-2 0,-10 1-1,-2-1 1,-4 1 0,-3-1 151,-3 2 1,-4-2-1,-4-4 1,-3-1-1,-7-1 1,-3-1-1,-3-1 1,-3-2-83,0 0 1,-4 0 0,-4-1 0,-4 1 0,-6 0 0,-5 0 0,-3-1 0,-5 1-16,-3 0 0,-3 0 0,-4-2 0,-2 1 0,-4-2 1,-2 1-1,-6-2 0,-3 0 32,-4 1 0,-3 1 0,16 24 0,-2 1 0,-1 0 0,-3 1 0,0 0 0,-2 1 0,-1 1 0,0 0 0,-3 0-86,-1 0 1,-3 0 0,-1 0-1,-4 0 1,-3 1 0,-1 1-1,-6-2 1,-2 2 0,-1 1-1,-2 0 1,-1 2 0,-1 1 55,-2 1 1,0 1 0,-2 1 0,-5 0 0,-2 0 0,0 2 0,-2 1 0,-1 1 0,-1 1 0,20 8 0,-1 0 0,-1 0-1,-1 1-11,-3-1 0,0 1 0,-2 1 0,0 0 1,-4 1-1,-1 2 0,-1 0 0,0 0 1,-2-1-1,0 1 0,-1 0 0,-1 1 1,1 1-1,0 0 0,0 2 0,-1 0-112,-2 2 0,0 0 0,0 1 1,-1 1-1,-3-2 0,0 1 0,-1 1 1,-1 0-1,18 4 0,0 0 0,-1 1 1,0 1-1,-1-1 0,-1 0 0,0 0 1,-1 1-1,0-1 0,0 1 35,-2-1 1,0 0 0,0 1 0,-1 0-1,-1 1 1,-1 0 0,-1 1 0,0 0-1,0 1 1,0 0 0,0 0 0,0-1-1,0 2 1,0-1 0,0 1 0,-3 0 0,0 0-1,0 1 1,-1 0 0,0 0-77,-1 0 1,-1 1-1,0 0 1,-1 1-1,0-1 1,13 1-1,0 0 1,-1 0-1,0 1 1,0 0-1,0 0 1,-1 0 0,0 1-1,-1 1 1,1-1-1,0 1 1,-1 0-1,0 0 1,-1 0-1,1 1 1,0-1-1,-1 1 1,0 1 97,-2 0 0,1 0 1,-1 0-1,0 1 0,0 0 1,-1 1-1,-2 0 1,-1 1-1,1 1 0,-2 0 1,1 1-1,-1 0 1,-1 1-1,-1 0 0,-1 1 1,1 1-1,0 0 0,-1-1 1,14 0-1,0-1 1,0 1-1,0-1 0,0 1 1,0 0-1,0 0 36,-1 0 1,1 0-1,0 0 1,-1 0 0,1 0-1,-1 1 1,1 1-1,-3 0 1,1 1 0,-1 1-1,0 0 1,1 0 0,-1 1-1,1-1 1,2 1-1,0 0 1,0 0 0,0 0-1,0 1 1,0 0-1,0 1 1,-2 1 0,0 1-1,0 0 1,0 0 0,-1 1-1,1 0 1,0 1 28,-1 0 1,0 0 0,0 1 0,1 0 0,-1 1 0,0-1-1,0 2 1,-1-1 0,1 1 0,-1 0 0,0 1 0,0 0-1,1 0 1,0 0 0,2 1 0,0-1 0,0 1 0,0 0-1,0 0 1,1 0 0,0 1 0,1-1 0,0 0 0,1 1-1,0-1 1,0 1 0,0 0 0,0 0-93,0 1 0,0 0 0,0 0 0,0 0 1,1 1-1,-1-1 0,1 2 0,1-1 0,-1 0 1,1 0-1,1 1 0,-1 1 0,0 0 0,1 0 1,-2 2-1,1 1 0,-1 0 0,1 1 0,0-1 1,0 1-1,0 0 0,1-1 0,0-1 0,0 1 1,1 0-1,-1 0 0,1 0 0,0 0-163,-11 4 0,0 1 0,0-1 1,0 1-1,1 0 0,0 0 1,-2 1-1,1 1 0,0 0 1,0 0-1,0 1 0,2 0 1,4-2-1,1 1 0,0 0 1,1 0-1,-1 1 0,1 0 1,-1 0-1,0 0 0,0 1 1,0 0-1,0 0 0,1 0 202,0 0 0,0 1 0,1-1 0,0 1 0,0 0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5.79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110 7535 8059,'-27'0'298,"5"0"1,3 0 829,-1 0-900,8 0-464,3 0 1,11 0 155,5 0 0,3-3 0,7-4 0,-5-8 146,-2-4 1,-1-12 0,-4-6 0,3-6 47,-4-8 1,6-14 0,-3-18 0,-2-6-13,-2-5 1,-3 38-1,0 0 1,-1 1-1,2-1 1,-1-4-1,2-1-10,2-5 0,-1-1 0,-1-2 0,1 0 1,3-4-1,0 1 0,0 2 0,0 2-56,0 1 0,0 1 0,4 3 0,2 0 0,3 0 0,2 0 0,-1 0 0,2 0 69,1 4 1,0 0 0,-1 2 0,1 0 0,1 2-1,1 1 1,1-1 0,2-1-99,-2-2 0,2 0 1,2 2-1,1 0 1,-1-3-1,1 0 1,1 0-1,0-1-32,2-1 1,0-1 0,3-6-1,0-2 1,1-1 0,2-1 0,1 1-1,1-1-106,0 3 1,1 1-1,0 1 1,2 0-1,2 2 1,1 0-1,0-1 1,2 1 141,1 0 0,0-1 0,-6 4 0,0 1 0,3 1 0,-1 2 1,0 0-1,-1 2 71,0 2 0,1 1 1,1 1-1,1 0 1,1-1-1,0 0 0,1 1 1,1 2-42,-3 3 1,2 0 0,-2 1 0,1 0 0,1 0 0,1 0-1,2-2 1,1-1 27,3-1 1,-1 1-1,-2 3 1,0 0 0,0-2-1,2-1 1,1 2 0,0 0-96,3 0 0,0 0 0,6-5 1,0-1-1,-2 3 0,-1-1 1,1-1-1,-1 0-79,-2 1 1,0 0 0,-3 3-1,-1 2 1,-2 5 0,0 2 0,-1 1-1,0 1 27,0-1 0,2 1 0,-1 6 1,0 1-1,0-1 0,0 0 1,-2 2-1,1 2 43,1 3 1,0 0 0,2-4-1,-1 0 1,1 0 0,1 0-1,-2-1 1,0 0 213,-2 0 0,0 0 0,5 3 1,2 1-1,-4-2 0,0-1 0,3 0 1,0 0-177,3-1 1,-1 2-1,-8 6 1,-1 1-1,1-2 1,0 1 0,-4 1-1,0 1 41,1 2 1,-1 0 0,42-14-1,6 9 1,-6 0 58,-2 0 1,-7 8 0,-2 2 0,-1 0 309,0-1 1,-9 1 0,0-2 0,-10 4-136,-5 0 0,5 6 1,-7-8-1,-3-1 116,-2 1 0,-9 7 0,-3-4 0,-3 2-208,-4-1 1,-3 1-1405,-2 7-515,-10 0 1,-5 0 1738,-14 0 0,-5 0 0,-10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6.4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66 151 8102,'-7'-15'0,"-3"1"28,-2-3 1,7 5-1,-4-3 583,-1-2 0,8 5-347,-6-3 334,6 1 1,4 2-347,6 5 0,-4 7 1,11 4-1,-1 6-97,-1 2 1,6 3-1,-5 4 1,6-2-186,2-2 1,-1-1 0,1 5 0,0-2-165,0-2 1,-1-3 0,1 5 0,0-5-10,0-2 0,0 7 0,-1-5 246,1 0 0,-7 5 0,-3-8 0,-3 4 301,-4 3 0,-2-1 1,-6 4-1,-4 6 186,-8-1 1,-4 7 0,-5 1 0,-3-1-256,-2 1 0,-7 4 0,7-7 1,2-3-819,3-1 0,2-4 0,1 1-1264,-1 0 0,7-3 1807,1-4 0,9-5 0,-5-10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7.2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54 8215,'-7'-15'330,"0"1"1,-8 7 478,8-8 0,0 13 1,9 2-237,5 12 1,5 14-1,10 6 1,2 2-256,5 4 1,-2 3 0,9 3-1,1-3-269,-4-5 0,9 3 0,-9-10 1,4-2-760,-1-3 0,0-5 0,5-2 0,-2-5-647,-3-2 0,-9-5 0,5-10 1357,-1-2 0,-7-20 0,8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7.4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196 0 10075,'-12'22'641,"5"0"1,-3 19 0,0 12 0,-2 18-289,-5 16 0,11-36 1,0 2-1,-1 4 1,0 2-1,-1-2 1,1 0-164,1-2 1,0 1 0,-3 2 0,1 0 0,3 0 0,0 0-1,1-1 1,-1 0-257,0-1 1,0-1-1,-5 42 1,6-10-1,-4-12-1773,4-7-17,1-13 0,6-23-1242,4-25 3098,-5-14 0,18-25 0,-8-1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7.69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0 11719,'-12'22'714,"2"0"1,10 0 0,0-1-372,0 1 0,10 0 0,4 0 0,6-3-699,2-4 1,-1 2-1,1-8 1,0 1-2357,0 0 2712,9-3 0,-7-7 0,8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7.82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78 66 8178,'-19'-15'102,"2"3"1,5 0 624,2 0-643,-7 7-84,15-5 0,2 10 0,12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0.94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88 8385,'-10'21'483,"5"-6"-224,-9 0 0,6-3 1,-4 5 130,2-3 0,3-7-12,7 8-328,0-1 0,10-2-37,4-4 0,-1-6 0,1-4 142,3-6 0,-5 6 1,0-8-1,0 3 289,0 0 0,3-3-69,7 3 0,-1 4 1,1-1-232,0 8 0,0-1 1,0 7-1,-1-1-205,1 6 1,10-3-1,1 0 1,4 0-117,-1 0 1,-7-7 0,7 2 0,1-4-2,-4-3 0,6 0 0,-7-3 1,-1-4-91,1-8 0,4-4 0,-7-3 0,-2 1 147,-3-1 1,-10-7-1,1 0 302,2 2 0,-8 3 305,-1 2 0,-4 10-299,4 5 0,-3 7 1,9 5-1,3 4 45,2 3 1,-2 1 0,3 3 0,4-3-75,0-4 0,10 6 1,0-6-1,2 1-145,0 0 1,-7-1-1,8-4 1,-1 3-38,-2-4 1,-3-1-1,-9-3 1,0 0-539,0 0 1,-1 0 288,1 0 0,-7-3-51,-1-4 1,-6 2 187,6-9 0,-7 9 155,8-2 1,-1 4 0,8 3-1,0 0 1,0 0 1,-1 0 0,1 0 0,0 0 108,0 0 1,7 0 0,0 0 0,0 3-77,2 4 1,-6-5-1,6 8 1,-2-3-125,0 1 0,0 6 0,-7-7 0,0-2-33,-1-2 0,1-3 0,0 0 0,0 0-16,0 0 0,-1 0 1,1 0-1,0-3 87,0-4 0,7 4 1,0-6-1,0 2 124,2-1 0,-4-6 1,7 7-1,0 2 81,-1 2 1,-6 3 0,4-2 0,-1-3-132,-1-2 0,0-1 0,-8 6 0,1-3-250,0-2 1,7-8-1,0 6 1,-2-1-843,-3 0 1,-2-4 1050,-1 7 0,11-10 0,2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8.2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20 8178,'-3'-12'803,"-4"5"1,5 7 0,-6 9-1,6 11-445,2 6 0,0 13 0,0-3 0,0 6-86,0 1 1,0 3 0,0 5 0,2 7-329,6 5 0,-6 2 0,8 1 0,-3-4-100,0-3 0,8-1 0,-8-15 0,0-11 72,3-13 1,-5-2 111,9-10 1,-2-4 0,5-16 0,-5-8-33,-2-3 1,5-8 0,-6 1 0,3-3-88,5-5 1,-5-2 0,3-3 0,-1 1 8,-2-1 1,8 8 0,-8 0 0,2-1-85,1 3 0,-10-4 0,4 9-651,1 2 861,-7 3 0,6 21 0,-9 13 0,0 14 24,0 13 1,0 1-1,0 1 1,0-5 31,0-3 0,0 6 1,0-6-1,0 1-35,0-1 0,8-2 1,1-7-1,1 0-303,0-1 1,6-6 0,-1-3-1,2 0-710,-3 0 1,6-7-1,-6 5-1063,6-1 2011,1 4 0,1 8 0,0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8.7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110 433 9028,'0'-21'3741,"9"-1"-3399,6 0 0,4-2 0,3 0-308,0 2 1,-3-12 0,-2 12-1,-2-2-124,2 0 1,-5-5-1,0 0 1,-3 2-109,-4 3 0,-2 2 1,-3 0 136,0 1 0,-10 8 1,-5 6-1,-4 7 75,-3 7 1,1 6-1,-4 8 1,-1 4 121,-3 4 1,0 2 0,7 8 0,3-3 219,4 3 1,-2 9 0,7 3 0,1-3-293,-1-2 1,3-2 0,7-3 0,2-5-776,5-7 0,13-7 0,11-5 0,6-5 20,9-2 1,0-20 0,9-14 0,1-8 690,-1-6 0,4-13 0,6-5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8.9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87 8178,'-2'-21'186,"-5"1"1,-8 3 234,-4 3 1,-3 9 0,0-2 0,0 4 224,1 3 0,-1 3 1,2 4-1,3 8-238,3 4 1,2 10-1,-3 2 1,8 1-373,5-1 0,2 6 0,2-6 0,5 1 95,8-1 1,4-2 0,3-7-1,0 0 145,0-1 0,-1 1 1,1 0-1,-3 0-45,-4-1 1,2 1 0,-10 0 380,-2 0 1,-5 0-823,-7-1 1,-13-1 0,-9-3 0,3-5-915,2-3 0,-6-1 1,1-8 1123,3 0 0,2 9 0,2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9.21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32 8779,'0'-21'773,"0"11"1,0 10 0,0 12-267,0 7 0,0 13 1,0 4-1,2 8 78,6 6 1,-6-1 0,8 9 0,-3 2-363,0 3 1,8 10-1,-8 2 1,0 0-720,3 0 0,-8 5 0,6-8 0,-6 1-1452,-2 2 0,0-5 1948,0 10 0,10 0 0,2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1:59.3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13949,'12'0'422,"7"0"1,-7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2:00.1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88 228 8467,'0'22'398,"0"2"0,-2 5 124,-6 8 0,6 6 0,-5 5 0,4 3-334,3-2 0,3 4 0,2-2 0,2-5-78,-2-8 0,-3 1 0,-2-10 167,0-2 1,0-15-325,0-12 0,-7-10 0,-3-12 1,0-2-212,1-5 0,-6-2 0,6-10 1,-1-1 98,0-3 1,3-11-1,7 5 1,0 0-63,0-2 1,0 14-1,0-2 1,0 7 141,0 8 0,2 4 0,6 10 406,6 12 0,6 19 0,1 20 1,1 9 60,0 10 1,7-2 0,2 2 0,1 0-59,-1-2 0,1-3 1,-6-12-1,3-5 307,-2-7 1,-3-14-1,-2-10 101,0-10 1,-3-19 0,-4-17 0,-8-10-571,-5-5 0,-2-2 0,0-7 1,0-1-429,0 1 1,-7 9-1,-3 6 1,-2 4-858,-5 2 0,5 1 1,0 1-2148,2 6 0,3 17 3264,7 19 0,0 9 0,0 13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2:00.3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87 8350,'15'0'639,"-1"0"1,-9 3 0,3 4-1,-6 8-60,-2 4 0,7 3 0,0 2 0,-2 3-234,-2 2 0,-1 9 1,3-4-1,2 0-157,-2-5 0,5-5 0,-1-2 1,4-3 77,3-4 1,-3-8-1,1-14 1,1-8-200,-3-4 1,0-12 0,-7-6 0,2-1-614,-2 1 1,-3-1 0,-4 6 0,-3 1-230,-2-1 0,-10 3 1,5 7-1,-3 3-1724,1 5 2499,-1-6 0,-7 8 0,0-10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2:00.5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9105,'12'32'1262,"-3"7"0,-1 9-600,-1 10 0,10 7 0,-3 8 0,3 7-439,-2 4 1,4-4-1,-4 0 1,2 2-702,-3 3 1,3-7 0,-7-11 0,0-13-3110,-1-18 3587,-2-19 0,-7 2 0,0-7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2:00.7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32 88 8281,'-14'0'1038,"-1"0"0,13 0-635,2 0 0,12 0 0,17-3 1,7-1-341,5-4 0,13-1 0,4 4 0,5-5-63,2-2 0,10-2 0,2-8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2:09.1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22 698 8207,'10'-22'110,"-8"0"2154,6 0-650,-6 10 0,-2 5-1074,0 14 1,0 5 0,0 10 0,0 2-485,0 5 0,10-2 1,4 7-1,6-3-515,1-4 1,1 5-1,0-3 1,0-3-936,0-2 1394,-1-12 0,1 8 0,0-8 0</inkml:trace>
  <inkml:trace contextRef="#ctx0" brushRef="#br0" timeOffset="116">153 415 8207,'-36'-37'71,"-1"1"0,11 10 0,-1-4 1067,10 6-1599,8 12 461,9 3 0,9 9 0,3 0 0</inkml:trace>
  <inkml:trace contextRef="#ctx0" brushRef="#br0" timeOffset="351">632 66 8444,'-14'-7'0,"2"-3"327,2-2 1,-5 3 282,8 1 0,0 11 0,7 21 0,0 7 228,0 13 1,0 7 0,2 12-1,3 0-263,2 4 0,8 20 0,-8 1 0,0 3-735,3 6 1,0-7 0,7 7-1,-5-5-1146,-3-5 0,6-15 1,-8-23 1305,-2-11 0,7-16 0,0-12 0</inkml:trace>
  <inkml:trace contextRef="#ctx0" brushRef="#br0" timeOffset="517">305 807 8311,'0'-15'56,"0"1"447,0-3 1,3 0 0,4 0-1,10 2 215,10-2 1,16 5-1,15 0 1,8 0-470,6 0 1,6 7 0,11-5-1,3 3-794,3 0 1,4 0 69,-12 7 0,5-10 1,-15-2-1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1.69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414 0 8419,'-22'0'314,"8"0"-221,-1 0 0,1 0-75,-8 0 0,8 10 1,-1 5 258,-2 4 0,7 3 0,1-3 0,1 0 179,1 3 1,0-5 0,7 12 0,0-5-208,0-2 0,0 2 1,0 3-1,2 2-85,6-2 1,-4 4 0,9-2 0,-1-2 88,0-3 1,-7-2 0,2 0 427,-5-1 1,-2-6-402,0-1 1,-2-9 0,-5 2-531,-8-4 0,-4-3 1,-3 0-1,0 0-309,0 0 1,1-3 0,-1-1-1,0-4-447,0 3 1,1 3-1,-1 2-165,0 0 1,7 0 1170,1 0 0,9 0 0,-5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2:08.0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303 271 8532,'9'-12'730,"-9"3"0,0 9-353,-12 0 0,-7 0 0,-3 0 0,0 5 5,0 9 1,-7 1 0,-2 16 0,-1-2-326,1 0 1,2 10 0,10-5 0,2 2-101,2 0 1,10-9-1,-2 2 1,7-7-272,7-8 0,13-4 0,11-10 0,1-3 13,-1-4 0,8-5 0,-5-10 0,0-2 335,-5-5 1,-5 5-1,-2-5 1,-3 5 301,-5 2 1,6 10-165,-6 5 1,-4 16-1,-3 13 1,-2 12 206,2 7 0,-4 12 0,4 5 0,-5 5 43,-2 3 0,0-1 0,0 0 1,0 1-77,0-1 0,0 0 0,0-2 0,-2-5-209,-5-7 0,-5-7 0,-10-8 1,0-7-135,0-5 0,8-12 0,-1-5 0,-2-7-227,-2-7 0,0-15 0,2-11 0,5-4-516,2 1 1,3-3 0,4-9 0,-2-3-362,-2 3 1,0-6 0,9 4 0,3 1 1100,2 3 0,20 3 0,-3-1 0</inkml:trace>
  <inkml:trace contextRef="#ctx0" brushRef="#br0" timeOffset="133">564 642 7969,'22'0'61,"-1"0"1,-6 0 0,-3 2 454,-2 5 0,4 5 1,-4 10-756,2 0 1,-5 0-1,5 0 239,-2-1 0,7 1 0,-5 0 0</inkml:trace>
  <inkml:trace contextRef="#ctx0" brushRef="#br0" timeOffset="284">607 75 8472,'0'-21'-113,"0"-1"-352,0 0 0,0 12 1,0 10 608,0 13-144,0 6 0,10 12 0,2 3 0</inkml:trace>
  <inkml:trace contextRef="#ctx0" brushRef="#br0" timeOffset="534">934 293 8160,'0'22'191,"7"0"0,3 0 0,0 2 373,-1 5 1,6-3-1,-5 11 1,2-1-31,5-2 0,-1 5 0,1-10 1,-2-3 449,2-2 0,-5-2-16,3 0 1,-3-15-855,2-14 1,-2-8-1,-7-21 1,2-3-205,-2-2 0,-2-9 0,-3-1 0,0 0-463,0-2 1,0 7-1,0-5 1,0 5-1992,0 2 1,0 8 2543,0 0 0,9 9 0,3-4 0</inkml:trace>
  <inkml:trace contextRef="#ctx0" brushRef="#br0" timeOffset="819">1239 446 8160,'2'34'0,"3"-3"-464,2 0 0,10-6 0,-2 4 826,4-5 1,3-12 0,0-5 0,0-4 121,-1-3 0,1-10 0,0-5 0,-3-6-181,-4-8 1,4 2 0,-7-7 0,3 0-101,-1 0 1,-6 5-1,4-7 1,-3 0-60,-4 2 1,5-5 0,-3 8 0,-2-1-256,-3 1 0,-2-5 1,0 7-1,-2 2-221,-5 3 0,2 12 1,-10 4 258,-2 6 1,-2 14 0,-3 10 0,0 12 418,1 7 0,9 5 1,2 2-1,3 3 256,-1-3 1,1 6 0,10-4 0,4-1-471,7-3 1,6-3 0,4-2-1,5-4-838,7-8 0,13-15 1,4-4 705,2 0 0,4-18 0,6 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2:05.1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0 894 8112,'0'-29'27,"0"0"1,3-3-1,2 3 492,2-7 0,3 14 263,-3 8 1,2 11-1,8 10 1,-5 8-222,-2 4 1,5 13 0,-6 4 0,1 8-172,0 6 0,4-4 0,-4 5 0,0-5-255,-1-2 0,1 6 1,-5 1-1,2 0-75,-2 2 1,-3-14-1,-4 5 1,-3-6-304,-2-4 0,-10-5 1,2-17 170,-4-12 1,4-19 0,3-20 0,3-9-286,4-10 1,2-8-1,3-4 1,0-5-192,0-2 0,3 9 0,4 0 1,10 10-581,10 5 1,-1 2 1127,11 8 0,-1 9 0,7 2 0</inkml:trace>
  <inkml:trace contextRef="#ctx0" brushRef="#br0" timeOffset="565">414 1199 7902,'7'14'-188,"3"-2"368,2-2 0,-5-3 0,8-9 0,2-6-32,2-6 1,3-5-1,0-3 1,0 0-95,-1 0 0,1-7 0,0-2 0,0-1-102,-1 1 0,-6-5 0,-3 7 0,-2 2 277,-5 3 1,-5 4 0,-8 3 0,-6 5 230,-6 3 0,-1 1 0,-4 8 0,-1 3 100,-3 4 0,-8 5 1,8 12-1,3 5-118,2 8 1,2 4-1,2 2 1,6 1-469,7-1 0,4 1 0,3 0 0,0-3-535,0-5 0,10 3 0,7-10 0,10-5-170,9-7 1,5-7-1,3-10 1,1 0-97,6 0 1,-5-13 0,5-6 0,-3-10 826,3-5 0,-10-2 0,5-8 0,-4 3-39,-11 5 0,-4-3 0,-8 8 0,-5-1 86,-6 1 1,-6 2 0,-4 9 0,-6 6 865,-6 7 1,-13 4 0,-4 3-1,-1 0 22,1 0 1,-5 3-1,4 4 1,1 7-309,-1 6 0,3 9 0,7 0 0,1 0-804,-1 2 0,7-6 1,3 6-453,3 0 0,4-6 0,12 1 1,8-6 40,4-6 1,10-9 0,2 2-1,1-4 219,-1-3 0,6 0 0,-8 0 1,-3-3 657,-2-4 0,-9 5 1,0-6 433,1 6 1,4 2-829,2 0 0,-1 0 0,-1 2 1,-3 3-801,-3 2 1,-7 1 0,6-6 904,-4 5 0,18-4 0,-3 6 0</inkml:trace>
  <inkml:trace contextRef="#ctx0" brushRef="#br0" timeOffset="816">1220 66 8159,'9'12'146,"-6"8"0,4-6 1,-4 6 269,-3 1 0,0 11 0,0 6 1,0 13 80,0 15 1,0 4 0,0 12 0,2 3-12,5-3 0,-2 0 1,7 5-1,-2 0-390,-5 1 1,4-11 0,-1-7 0,-4-12-1423,-1-14 1,-1-13 662,6-16 1,-6-15 0,8-17 662,-1-10 0,-6-7 0,6-9 0</inkml:trace>
  <inkml:trace contextRef="#ctx0" brushRef="#br0" timeOffset="1015">1372 1 9697,'12'12'0,"-2"12"695,0 17 1,-5 13 0,7 13-1,0 6-162,0 7 0,2 4 1,8 1-1,0 0-309,0 2 1,-3-15-1,-2 8 1,-5-10-563,-2-4 1,-1-11-1,-4-4 1,3-7-2807,-4-8 3144,-1-14 0,6-3 0,4-7 0</inkml:trace>
  <inkml:trace contextRef="#ctx0" brushRef="#br0" timeOffset="1552">1917 828 8159,'0'-21'-935,"0"-1"0,0 0 928,0 0 0,0 8 0,0-1-83,0-2-350,0 8 440,0-1 0,0 12 0,0 6 0,0 6 0,0 5 0,0 3 0,0-7 0,0-1 0,0-9 205,0 5 1,0-13 682,0-4 0,0 2 1179,0-9-1354,0 9 1,-3-5-439,-4 10 1,5 3 0,-6 4 0,6 7-179,2 6 0,2 2 0,3 2 1,5 2-220,2 3 1,2 8 0,8-8 0,-2-3-615,-6-1 0,5-4 0,-4-1 1,4-3 98,3-3 1,0-9 0,0 2-1,-3-7 637,-4-7 0,4-15 0,-7-12 0</inkml:trace>
  <inkml:trace contextRef="#ctx0" brushRef="#br0" timeOffset="1815">2178 850 7755,'0'-22'-731,"0"1"1,0-1 1568,0 0 0,0 8 464,0-1 0,-10 13-900,-4 2 1,4 12-1,3 19 1,4 10-65,3 8 0,3 18 0,4 1 0,8 7-165,4 7 0,0 6 1,-2 3-1,-5 9-83,-6-47 0,-2 0 1,3 44-1,-7-44 1,-2 0-1,-1-2 1,-1 0 120,-2-1 1,-3-1 0,-20 43 0,-7 0-1,-8-12-244,-7-15 0,5-21 0,-4-22 0,4-15 11,2-12 0,3-19 1,5-20-1,9-9-232,10-3 0,0-14 1,10 5-1,4 0-144,8 4 1,10 1 0,11 9 0,8 2-135,7 3 1,-2 10 0,12 2 0,-3 3-412,3 4 1,5 10 0,7 5 0,-5 2 942,-7 6 0,4 1 0,1 3 0</inkml:trace>
  <inkml:trace contextRef="#ctx0" brushRef="#br0" timeOffset="2118">2875 1046 8213,'0'22'0,"0"0"194,0-1 0,7 4 0,0 4 0,-2 9 164,-2 11 1,4-1-1,0 8 1,-2-1-970,-3 1 1,-4-10 0,-3 0 610,-2-7 0,-10-3 0,5 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2:14.8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240 947 8516,'-10'-29'924,"-4"0"1,2 7 0,-1 7-7,4-2 1,-8 8-1,2 1 1,-2 8-379,3 8 1,-6 4 0,6 9 0,-5 1-390,-3 0 0,7 2 0,3 3 0,3 4-510,4 3 0,2-7 0,3 2 0,3-5-303,4-2 1,-2-3-1,7-2 1,0-2-241,0 2 0,3-8 0,6-2 513,1-4 1,-7-3-1,-3-3 1,0-4 280,0-7 1,-5-6-1,5-4 1,0-2 387,1-3 1,-1-1-1,5 9 502,-3-1 1,-2 0 0,5 3 404,-2 4 0,-8 8-570,7 14 0,-9 8 0,3 11 0,-6 3-563,-2-2 0,7 5 0,3-3-960,2-3 1,2-4-1,11-8 1,1-6 905,3-6 0,10-2 0,-5 0 0</inkml:trace>
  <inkml:trace contextRef="#ctx0" brushRef="#br0" timeOffset="334">1220 54 8318,'-3'-22'615,"-4"0"0,5 13 0,-6 11-153,6 17 0,2 15 0,0 17 0,0 7 87,0 5 1,0 5 0,2 2 0,3 5-579,3 2 0,6 3 1,-4 7-1,-1 0-849,1 0 0,5-9 0,-6-6 878,3-4 0,3-2 0,7-1 0</inkml:trace>
  <inkml:trace contextRef="#ctx0" brushRef="#br0" timeOffset="549">784 707 8318,'0'-22'55,"0"8"1,3 2 435,4 2 1,0 0 0,13 5 0,6-2 167,6 2 1,4 1 0,10-1 0,5-5-524,7-2 1,12 5 0,3-5 0,-6 2-975,-6 5 0,-1 3 0,-9 2 0,-5 0 838,-7 0 0,2 9 0,-7 3 0</inkml:trace>
  <inkml:trace contextRef="#ctx0" brushRef="#br0" timeOffset="984">1546 729 8226,'-12'9'476,"5"6"0,2 4 0,0 3 0,-2 0 281,2 0 0,3 2 1,2 3-1,2 4-200,6 3 1,-6-5-1,5 5 1,-4-3 2,-3-4 0,0 4 0,0-2 533,0-2-947,0-13 0,0-16 0,0-20 1,0-12-270,0-7 0,0-2 1,0-1-1,2-2-198,5-5 1,-2 5-1,7-2 1,0 7-252,0 5 0,1 2 1,3-3-1,-1 11-753,2 9 0,2 7 1,3 10 48,0 0 0,-3 12 1276,-4 10 0,4 9 0,-7 13 0</inkml:trace>
  <inkml:trace contextRef="#ctx0" brushRef="#br0" timeOffset="1715">2004 816 8226,'-10'-12'621,"8"0"1775,-6 4-1860,6 6 1,2-5 0,0 14 0,0 8-411,0 4 0,10 3 0,4-1 0,5 1-234,3 0 0,0-7 1,2-1-1,3 1-741,2-3 1,0-3-1,-7-9 1,-1 0-44,1 0 1,0 0 0,0-2 0,0-5 752,-1-8 0,-9-11 0,-4-6 0,-6-2 394,-2-4 0,0-1 0,0 0 0,-2 5 325,-6 3 0,6 9 1,-8 10 244,1 2 0,6 15 0,-4 17 0,5 14-288,2 12 1,0 8 0,0 12-1,0 4-68,0 8 1,0 5-1,0 5 1,0 1-19,0 4 1,0 2 0,-5-5 0,-7 2-99,-10-2 0,-14-5 0,-1-10 0,-4-9-329,-2-7 1,-3-15 0,0-5-1,0-17-69,5-14 1,12-10 0,2-10 0,8-12-191,4-12 1,10-7 0,-2-5-1,9-2-222,13-3 0,2-9 0,19 4 1,5 0 350,8 5 1,6-2-1,8 5 1,0 4 185,2 6 1,-4 11 0,14 0 0,0 10-910,5 10 1,4 5 0,-1 4 828,-11 5 0,1 15 0,-17 12 0</inkml:trace>
  <inkml:trace contextRef="#ctx0" brushRef="#br0" timeOffset="1898">3528 1665 8091,'-41'-22'0,"5"1"3126,7-1 0,14 7-3162,8 1 1,7 9 35,7-2 0,15-15 0,12-2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0:50.3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327 174 8162,'-14'0'1142,"-1"0"0,10 10 0,-2 7 0,5 12-575,2 14 0,0 11 0,2 13 0,3 6-462,2 7 1,10 7-1,-5 7 1,-5-44 0,1 0-488,-1-1 1,0 1-1,-1 4 1,0 1-1,9 39 1,-8-12-588,-4-9 0,-3-27 1,-3-12-111,-4-15 1,2-14 0,-10-20 1078,-1-14 0,-4-9 0,-2-6 0</inkml:trace>
  <inkml:trace contextRef="#ctx0" brushRef="#br0" timeOffset="216">1 109 8149,'19'-29'0,"0"0"0,1 5 612,4 7 1,12 7 0,3 10 0,7 0 55,5 0 0,7 10 0,-8 7 0,-1 9-149,-3 11 1,-5 4-1,-5 5 1,-9 2-315,-10 3 0,-7 9 0,-10-2 1,-3 5-257,-4 3 1,-15-1-1,-12-2 1,-2-7-367,0-13 0,-8-9 1,-4-15-1,4-4-725,5-8 0,6-7 1,-4-7-1,8-10 1142,5-10 0,2-7 0,0-9 0</inkml:trace>
  <inkml:trace contextRef="#ctx0" brushRef="#br0" timeOffset="567">915 109 8068,'0'34'314,"0"-3"1,0 1 263,0 4 0,0 12 0,0 6 0,0 1-163,0 6 1,0 2 0,0 4 0,0 6-279,0 7 1,3 2-1,1 0 1,4-4-252,-3-3 0,-3-7 1,-2-18-1,0-13-164,0-11 1,0-16-1,0-10 250,0-12 0,-2-17 0,-3-7 0,-3-6 12,4-1 0,1-8 0,3 0 0,3 3 43,4 2 1,-2 2 0,9 1-1,3 2 206,2 4 0,3 8 1,0 15-1,0 7 323,0 4 0,7 3 0,0 3 0,-3 6-419,-2 13 1,-2 12 0,-2 17 0,-3 7-838,-3 5 0,-9-5 1,2-3-1,-4-1-690,-3-6 1,7-4 1389,0-8 0,0-5 0,-7-9 0</inkml:trace>
  <inkml:trace contextRef="#ctx0" brushRef="#br0" timeOffset="800">1525 806 8126,'-10'-22'1261,"1"12"0,-6 10-140,8 12 0,4 15 0,3 4 0,0 1-1049,0-1 1,8 8-1,1-3 1,3 6-1012,5 1 1,3-9 0,4-5 938,5-5 0,5-2 0,9 0 0</inkml:trace>
  <inkml:trace contextRef="#ctx0" brushRef="#br0" timeOffset="933">1721 544 8037,'-22'-12'396,"0"-5"1,1 10 0,-1 0 535,0-3 0,7 8 1,1-5-933,-3 4 0,7 3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0:52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22 196 8450,'-2'-14'1154,"-6"-1"-523,6 1 0,-8 11 1,10 10-1,0 10-73,0 5 1,8 10 0,1 2 0,3 2-511,5 0 1,3 0-1,1 8 1,1-3-777,0-5 0,0-4 1,0-10-1,2-1-866,5 1 1,-5-7 1593,5-1 0,-5-9 0,-2 5 0</inkml:trace>
  <inkml:trace contextRef="#ctx0" brushRef="#br0" timeOffset="184">501 0 8763,'-22'0'647,"8"17"0,-1 10 0,-2 14-71,-2 19 0,-12 15 0,14-27 0,0 1 0,-1 5 0,-1 1-49,1 5 0,0 1 0,3 6 0,1 2 0,-3-1 0,0 1 0,1-1 0,1 0-493,1-1 1,1-1 0,4-9 0,1-3-1,-4 46 1,2-18-700,6-17 1,1-9-1,3-15-840,0-5 1505,10-14 0,2-12 0,10-10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2:10:54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197 3824 7689,'0'22'-244,"-7"-8"0,-3 1 592,-2 2 0,0 2 0,-5 0 1,5-2 606,2-2 1,-7-8-676,3 8 1,-3-8 0,0 5-135,2-2 1,8-3-1,-5-10 1,2-4-46,5-7 1,3-8 0,2-7 0,2-10 0,6-9 1,6-10-1,15-15 1,10-9-39,-16 37 0,2-2 0,3-7 0,2-1 1,6-7-1,1-2 0,3-2 0,2-1 67,3-2 1,2 0 0,2-4 0,1 1-1,4 2 1,1 2 0,0 0 0,-1 1-31,0-1 1,1 3 0,-2 5 0,0 3 0,-3 5 0,0 3 0,-6 7-1,1 4 2,-3 5 1,-2 3-1,28-21 1,-3 15 0,-14 7-208,-12 5 0,0 12 0,-8 2-126,3 0 0,-15 8 0,3-8 0,-3 3-800,1 0 0,2-8 0,-1 5-810,1-2 1,-7 7-103,-1-2 1942,-9 5 0,5 2 0,-10 0 0</inkml:trace>
  <inkml:trace contextRef="#ctx0" brushRef="#br0" timeOffset="368">1416 1624 8555,'-14'-9'501,"-1"-6"0,10 3 396,-2-2 1,7 9-474,7-2 0,6 4 0,8 3 0,4 0-124,4 0 0,-3 0 1,13-2-1,4-3-239,6-2 1,2-8 0,-8 5 0,1-2 2,-1-5 1,1 8 0,-1-1 0,-1 3-20,-6 0 1,-5-1 0,-9 11 0,0 4 37,0 7 1,-10 6-1,-5 4 1,-5 5 218,-2 7 1,-9 5 0,-3 3-1,-3 0-101,1-1 0,1 1 1,-3-1-1,1 1-430,-2-1 1,7-2 0,3-4-1,5-8-1307,2-5 1,0 5 1535,0 0 0,0 0 0,0-7 0</inkml:trace>
  <inkml:trace contextRef="#ctx0" brushRef="#br0" timeOffset="1050">3267 797 8406,'-2'-22'-389,"-5"3"0,-5 2 821,-1 2 1,-6 1-156,5-8 0,-6 10 0,-2 10 124,1 14 0,-8 14 0,0 25 0,0 10-294,-3 9 0,8 14 1,9-36-1,1 1 1,2 0-1,2 1-55,2 2 1,2 0-1,-4 2 1,3-1 0,3 0-1,3 0 1,3 47-13,10-13 1,10-24-1,7-27 1,7-19 288,6-12 0,8-25 0,-1-11 0,-6-18 213,-4-16 1,-5-3 0,5-11 0,-6-4-292,-1-1 1,-3-4 0,-10 4-1,-4 2-420,-8 2 0,-4 2 0,-6-2 0,-7 10-506,-11 10 0,-4-1 0,-8 10 0,1 5-1086,6 8 1,9 6 1760,2 11 0,1 8 0,-8 4 0</inkml:trace>
  <inkml:trace contextRef="#ctx0" brushRef="#br0" timeOffset="1617">3398 1058 9580,'-12'10'697,"0"2"0,7 12 0,-2 5-230,2 8 0,2 4 0,6 2 0,4 1-284,8-1 1,4 8 0,3 0 0,0-3-319,-1-2 1,8-12 0,0-7 0,0-10-296,3-10 0,-8-5 1,5-4-1,-5-8 24,-2-11 0,0-11 1,0-11-1,-1-1 79,1 0 0,-10-6 0,-2-1 1,-3 2 308,0 3 0,1 5 1,-8 3-1,0 4 239,0 2 1,0 11 221,0 6 1,0 13-1,-3 4 1,-2 15 89,-2 10 0,-2 11 0,4-1 1,-3 4-262,4 2 1,1 1 0,3 2 0,0 0-543,0-3 0,7 3 1,3-17-1,2-2-763,5-3 0,-5-5 0,3-4 0,2-8 382,2-4 0,3-6 1,0-4-1,-3-8 651,-5-4 0,3-3 0,-7-2 0,0-2 0,-1-3 0,8-1 435,-2 9 0,-3 9 624,3 4 1,-11 8 0,4 8-340,-6 6 0,-2-2 0,0 3-399,0 2 1,0 2 0,0 3 769,0 0-727,0-10 1,0-12 0,0-17-1,0-10-290,0-9 0,0-5 1,0-3-1,0 1-652,0-1 1,2-7 0,6 3 0,6 4-277,6 6 0,1 13 0,1 1 0,2 10 854,5 4 0,5 12 0,10 10 0</inkml:trace>
  <inkml:trace contextRef="#ctx0" brushRef="#br0" timeOffset="2534">5075 1407 8516,'-22'0'493,"0"0"1,8 7 37,-1 0 1,3-2 0,-2-12-293,6-8 1,6-4 0,4-3 0,3 0-236,2 1 1,10-11 0,-2-4-1,4-5-162,3-3 0,0 1 1,-3-1-1,-2 0-154,-2 1 0,-1 7 1,8 2 249,0 2 0,-1 13 1,1 17 299,0 14 1,-8 5 0,-1 21 0,-4 6-152,-4 4 0,5 5 1,-3-4-1,-2 2-104,-3-3 0,-2-2 0,0-5 0,0-5-674,0-7 741,0-4 0,0-25 1,0-15-1,0-19 138,0-14 0,0 0 0,3-11 0,2-1-102,2-3 1,2-2-1,-4-1 1,5 3-185,2 5 0,3 5 1,6 10-1,1 1 18,0 6 1,0 14 0,-1 15-1,1 7 198,0 7 1,0 13 0,0 11 0,-1 3 85,1 5 0,-7 4 0,-3 6 1,-3 2-58,-4-3 0,5-2 0,-3-3 0,-2 1-125,-3 0 0,-2-3 1,0-5-1,-2-7-186,-5-5 0,2-12 43,-10-4 1,11-16-1,-4-6 1,6-8 26,2-7 0,0-2 0,0-8 1,0 3 48,0-3 1,0 5 0,2 0 0,3 3 134,2 4 0,3 3 0,-3 2 16,8 0 1,4 10 0,3 5 0,0 5-125,0 2 0,-1 2 0,1 5 1,2 8-253,5 4 1,-4 3 0,4 2 0,-5 3-311,-2 2 1,-1 7 0,-1-7-1,-3-2-548,-3-3 1,1-10 888,6 1 0,1-13 0,-2-2 1,-6-12 335,-7-7 1,3-3 0,-3 0-1,1-2 640,1-5 1,-6 12 0,4-5 317,-5 3 1,-2 4-516,0 8 1,0 5 0,0 21 0,0 8-269,0 4 0,0 3 0,0 2 1,0-4-46,0-1 0,3-9 0,4 2 0,8-9 193,4-6 1,3-4 0,-3-12 0,-2-10-23,-3-10 1,1-14-1,4-9 1,-4 1-256,-8 3 1,-7 3 0,-7 1-1,-10 6-279,-10 7 1,-7 12-1,-9 5 1,2 2-864,4 6 1,-1 1-1,9 3 1,2 3-706,3 4 1,12 7-1,5 13 1704,4 2 0,3 10 0,0-5 0</inkml:trace>
  <inkml:trace contextRef="#ctx0" brushRef="#br0" timeOffset="3117">6752 753 8372,'12'-36'0,"-5"2"961,-5 3 0,-2 2-597,0 7 0,-9 10 0,-6 7 0,-4 12-215,-3 15 0,-7 19 0,-3 17 0,1 5 4,0 3 1,2 9 0,7 2-1,2 0 16,6-4 0,4-8 1,10-7-1,5-7-682,10-5 1,4-22 0,22-9 0,5-13 259,0-9 0,7-15 0,-2-14 0,-3-8 145,-2-6 1,-4-6 0,-6-12 0,-7-2 66,-5-3 1,-12 1-1,-5 7 1,-4-1 80,-3 1 1,-3 0-1,-1-1 1,-9 3-68,-6 5 1,7 7 0,-12 15 0,2 7 67,5 5 0,0 2 0,3 29 0,2 15 0,2 14 23,5 8 1,3 2 0,2 7 0,0 13 55,0 11 1,0 0 0,0 3-1,2 0-12,5-3 0,1-2 0,11-12 0,8-5 366,4-7 0,5-14 0,8-11 0,-1-6 239,1-6 0,0-12 1,-1-2-1,-2-12-171,-5-7 0,3-12 1,-7-6-1,-3-4-313,-5-2 0,0-1 0,-17 0 0,-2 1-131,-2-1 0,-3 1 0,0 2 1,-3 2-260,-4 3 0,-5 9 1,-10-2-1,0 7-81,0 8 1,1 4 0,-1 10 0,0 2 86,0 6 0,1 6 0,-1 15 0,2 10 194,6 9 0,-5 1 0,7 9 0,-1 0-56,6-2 1,5 4 0,2-9 0,2-3-507,5-2 1,8-14 0,14-8 0,7-10-617,5-4 0,3-12 0,-1-15 0,3-12 1139,5-15 0,-5-9 0,7-12 0</inkml:trace>
  <inkml:trace contextRef="#ctx0" brushRef="#br0" timeOffset="3267">7601 35 8372,'0'-22'1475,"0"10"1,0 31 0,2 27 0,5 22-947,8 19 1,-8-37-1,1 2 1,1 8 0,1 3-1,2 6 1,0 2-184,0 6 0,0 1 1,0 10-1,-2 3 0,-1 8 1,-1 1-1,-4-32 1,0 1-1,0-1-1883,1 32 0,0-1 0,-1-6 1,-1-2 1536,-3-10 0,0-3 0,4-6 0,2-3 0,0-10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4:47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588 1 8347,'-21'7'0,"1"3"680,6 2 0,-6 2 0,8 8 1,-2 2-130,-1 5 0,1 12 1,-6 12-1,3 3-349,3 5 0,-1 2 1,-4-1-1,2-3-163,3-9 0,6-4 1,-4-2-1,3-3-771,4-5 1,-5-4 0,0-13-1231,-2-4 1,5-6 1961,-8-9 0,11-9 0,-6-3 0</inkml:trace>
  <inkml:trace contextRef="#ctx0" brushRef="#br0" timeOffset="200">0 88 8202,'0'14'971,"0"1"-345,0 2 1,0 2-1,3 5 1,4 3-142,8 2 1,6 10 0,8-6-1,8 4-328,4-1 0,2 0 0,1 8 1,2-1-465,5 1 0,-5-3 0,5-2 0,-6-5-650,-1-3 0,-8 1 1,-2-8-1,-2 0 957,-6-5 0,-2-2 0,-2 5 0</inkml:trace>
  <inkml:trace contextRef="#ctx0" brushRef="#br0" timeOffset="433">1024 850 11625,'10'-12'746,"4"4"0,5 6-1178,3 2 0,7 0 0,3-2 0,2-3-874,4-2 0,3-3 1306,3 3 0,0-5 0,-1-10 0</inkml:trace>
  <inkml:trace contextRef="#ctx0" brushRef="#br0" timeOffset="566">1394 654 8202,'-36'0'437,"0"0"1,-3 0 305,-2 0 0,-3 0 1,1 0-1,1 0-275,6 0 0,-5 0 1,5 0-1,-3 0-446,3 0 0,4-7 0,10-1-2190,1 4 2168,9 1 0,2-7 0,10-2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4:52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198 415 8144,'-22'0'-152,"0"0"1,0 2-1,3 5 549,4 8 0,-2 14 0,8 10 1,-1 11-91,0 16 1,-4 21 0,9-34 0,0 3 0,0 6 0,1 2-24,-1 6 0,0 2 0,1 0 0,1 1 0,2 8 0,2 1 0,-1-3 1,2 1-77,1 0 0,1 0 0,1-2 0,2-1 0,4-4 0,0-1 1,0-1-1,0-2-62,-1-5 1,2-2-1,1-4 1,3-2-1,-1-5 1,1-1 0,16 45-98,-1-6 1,5-18-1,-7-11 1,-2-9-203,-3-10 1,5-12-1,0-2 1,-2-8-1427,-3-5 1,-5-11 1578,-4-3 0,14-10 0,-5-12 0</inkml:trace>
  <inkml:trace contextRef="#ctx0" brushRef="#br0" timeOffset="384">786 545 8183,'-22'22'-198,"2"0"1,3 0 332,3-1 1,7 8 0,-5 3 0,0 2 154,-1 4 1,6 4 0,-5 1 0,0 1-300,0-1 1,7 1-1,-5-1 1,3 1-468,0-1 1,0-9 0,4-7 0,-2-8-981,-2-4 1456,0-10 0,-3 4 0,-2-9 0</inkml:trace>
  <inkml:trace contextRef="#ctx0" brushRef="#br0" timeOffset="567">481 698 8183,'7'-15'0,"3"3"394,2 2 1,-5 6 26,8 11 1,-3 5 0,5 10 0,-3-1-145,3 1 1,2 7 0,6 0 0,1-2-557,3-3 1,0-2 0,-7 0 0,2-1-555,5 1 0,-5 0 833,5 0 0,5 0 0,0-1 0</inkml:trace>
  <inkml:trace contextRef="#ctx0" brushRef="#br0" timeOffset="817">1134 850 8313,'-7'15'218,"-1"-1"1,1 1-1,7 9 1,0 3-66,0 2 0,0 9 0,0-1 0,0 4-569,0 2 0,3 1 1,1 2-1,4 2 416,-3 3 0,7 0 0,0-8 0</inkml:trace>
  <inkml:trace contextRef="#ctx0" brushRef="#br0" timeOffset="1134">916 1830 8154,'-19'15'0,"2"-1"-23,2 3 1,8 2 0,-7 3-1,-1 2 432,3 5 0,0-4 0,7 6 0,-2-2-559,2 0 0,3 7 1,2-4-1,0 2 150,0 4 0,-10 4 0,-2 1 0</inkml:trace>
  <inkml:trace contextRef="#ctx0" brushRef="#br0" timeOffset="1317">590 1874 8154,'21'0'389,"-6"0"1,-1 0-102,3 0 0,3 2 1,1 5-1,-1 8-104,-6 4 0,8 3 1,-3 2-1,8 5-279,0 7 1,-3 6 0,-2 1 0,2 1-493,5-1 0,-5 1 587,5-1 0,-5 1 0,-2-1 0</inkml:trace>
  <inkml:trace contextRef="#ctx0" brushRef="#br0" timeOffset="1600">1156 2004 7750,'12'-9'-238,"0"4"0,-5-10 1701,8-2 1,-3 5-796,2-2 1,1 2-366,7-3 0,-8 8-335,1 14 0,-10 5 0,2 12 0,-5 3-233,-2 2 1,0 10-1,-2-3 1,-3 3-305,-2-3 0,-1-2 1,8-7 316,0 2 0,3-3 0,4-11-47,8-8 1,6-14 0,6-10 0,4-10-1041,3-9 1339,-7-5 0,24-12 0,-5-3 0</inkml:trace>
  <inkml:trace contextRef="#ctx0" brushRef="#br0" timeOffset="1867">1657 1 8137,'14'31'114,"1"6"1,6 13 0,11 11 0,-1 12 201,1 14 0,-13-39 0,1 3 0,-3 8 1,-1 3-1,2 5 0,-2 1 83,0 6 0,-3 2 0,-4 7 1,-3 1-1,-2 1 0,-1 0 0,-2 3 1,-2 0-367,-2 3 1,-1 0 0,-2-1 0,-3-1-1,-3-6 1,-2-2 0,-1-4 0,-2-1 40,1-5 0,-2-2 1,1-6-1,-2-3 1,-1 0-1,-1-1 1,1-2-1,1 0-215,0-3 1,2 1 0,3-3 0,1 0-1,-16 32 1,5-4-1135,2-7 0,1-18 1275,-1-11 0,5 2 0,-5-17 0,-5-5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4:57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453 544 8160,'0'-21'404,"0"-1"0,-10 10 0,-4 5 0,-6 4 79,-1 3 1,-4 0-1,-4 3 1,-7 6-71,-5 13 0,-3 2 0,3 13 1,2 1-264,3 3 0,10 10 0,-1 2 0,8 3-141,4 5 1,10-8-1,0-2 1,10-8-78,10-7 1,14-7 0,9-14 0,8-8 48,5-4 1,7-15 0,-4-10 0,1-12 194,6-7 0,-8-3 0,-5 1 0,-9-1 66,-10 1 0,-5-1 0,-4 0 0,-6 3-227,-7 5 1,-7 5 0,-9 9 0,-11 0-168,-6 0 0,-13 10 1,5 2-1,0 3-610,5 0 0,-2-3 0,2 5 0,2-2-981,3 2 1,9 3 1742,1 2 0,-1 0 0,-6 0 0</inkml:trace>
  <inkml:trace contextRef="#ctx0" brushRef="#br0" timeOffset="233">627 0 8160,'0'22'356,"0"0"1,-7 9-1,-3 5 1,-2 8 8,-5 7 0,-12 14 1,-7 17-1,15-36 1,1 0-40,-2 4 1,0 2 0,0 5-1,1 2 1,-1 2 0,0 1 0,0 1-1,0 0-123,1-1 0,-1 0 0,1-3 0,1-2 0,0-7 0,1-1 0,-15 38-673,3-12 0,9-26 1,10-13-1,2-10-1900,5-4 2370,3-10 0,2-2 0,0-10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4:56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66 8084,'-21'-21'266,"6"6"-15,1 1-1510,9 9 1259,-5-5 0,20 20 0,2 2 0</inkml:trace>
  <inkml:trace contextRef="#ctx0" brushRef="#br0" timeOffset="134">569 371 8084,'-44'22'109,"8"0"1,0 0 0,-3 2 505,-2 5 0,-3-3 0,1 8 0,-3-2-325,-5-6 0,5-1 0,-2-4 0,9-1-481,10-6 191,5-4 0,21-20 0,6-2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2.1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0 165 8406,'0'-36'-15,"0"0"0,0 9 0,0-2 1028,0 5-379,0 12 1,0 29-1,0 19-130,0 8 0,0 9 0,0 0 0,3 3-182,4 4 1,-5 1-1,8-1 1,-3-2-170,1 3 0,1 4 0,-4 8 1,5 4-580,2 1 0,-7-3 1,4-10-1,-1 0-4426,-1 1 4852,0-21 0,3 6 0,2-17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5:09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479 653 8103,'-7'22'-441,"-3"0"986,-2 0 0,5 0 0,-5-1 0,0 4-254,0 4 0,4-3 0,-4 11 0,0-1-358,0-2 0,5 7 0,-5-7 0,0 2-559,0 0 0,4-7 0,-4 5 626,3-2 0,-8 6 0,5-4 0</inkml:trace>
  <inkml:trace contextRef="#ctx0" brushRef="#br0" timeOffset="184">153 610 8103,'14'0'800,"1"0"-191,2 0 1,2 10 0,3 4 0,0 5-352,-1 3 0,4 0 1,1 2-1,6 3-290,1 2 0,-3 2 0,3-4 0,1 2-645,0-2 0,-7-3 1,2-5 676,-5-4 0,-2 4 0,0-7 0</inkml:trace>
  <inkml:trace contextRef="#ctx0" brushRef="#br0" timeOffset="500">349 392 8121,'-32'22'124,"1"0"0,-6-1 0,6 4 216,0 4 1,4 5 0,-7 9 0,3 1-26,4-1 0,3 1 1,4 2-1,6 5 104,7 7 1,4-3 0,3 3 0,0 5-333,0 7 1,10 1-1,7 4 1,7-5-469,5-7 1,3-15-1,-3-4 1,7-13-352,5-7 1,3-12 0,-1-7 0,1-10 731,-1-9 0,1-15 0,-1-5 0</inkml:trace>
  <inkml:trace contextRef="#ctx0" brushRef="#br0" timeOffset="717">762 283 8121,'8'22'143,"-1"0"0,3 7 0,-6 2 0,6 3 298,2 5 1,3 12 0,7 4 0,-1 3 92,1 1 1,-7 1 0,-3 10 0,-3 5-416,-4 3 1,-2-1 0,-3 5-1,0-4-457,0-3 1,-3-10 0,-4-9-1,-5-5-604,0-10 1,-5 0 941,10-12 0,-20 0 0,3-7 0</inkml:trace>
  <inkml:trace contextRef="#ctx0" brushRef="#br0" timeOffset="1017">1263 1111 8032,'22'0'312,"-7"0"1,-1 0-122,3 0 1,-5 0-1,3 2 1,4 3-169,8 2 0,-1 1 0,8-8-23,-2 0 0,16 0 0,-2 0 0</inkml:trace>
  <inkml:trace contextRef="#ctx0" brushRef="#br0" timeOffset="1150">1655 958 8031,'-43'0'172,"-1"-7"1,1 0 0,-1 2 780,1 3 0,-1-6 1,3 1-1,2 0-669,3-3 0,9 8 0,-2-8 0,5 3-1153,2 0 869,10-10 0,-7 4 0,7-8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5:28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432 0 8343,'-29'0'0,"-1"0"309,4 0 1,2 0 0,2 3 0,0 7-37,0 11 1,-7 20 0,-2 20 0,-1 9-23,1 10 0,15-33 0,0 3 0,3 3 1,0 3-1,-1 3 0,1 3-62,3 1 0,1 2 0,-2 0 0,3 0 1,3 0-1,2-1 0,1-2 0,2-1-102,1-2 0,3-2 0,1-6 0,4-3 0,20 37 0,8-15-206,4-9 0,2-22 1,1-6-1,-1-11-489,1-7 0,-8-10 1,0 2-1,1-7 608,-3-7 0,7-6 0,-7-8 0</inkml:trace>
  <inkml:trace contextRef="#ctx0" brushRef="#br0" timeOffset="434">802 654 7985,'-10'-12'474,"8"4"98,-6 16 1,6 4 0,2 9-1,0 4-229,0 4 0,0 2 1,0 8-1,0-3-407,0 3 1,0 0-1,0-1 1,0-4-218,0-2 0,7-3 0,0-8 281,-2 1 0,7 0 0,1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5:59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370 172 8098,'0'-22'39,"0"0"384,0 1 1,0-1 314,0 0 1,0 0 1183,0 1-1668,0 8 0,0 6 0,0 17 0,-2 9-197,-5 8 1,2 12 0,-10-3 0,1 5-246,2 2 1,-8 8 0,8 0 0,-2-2-212,-1-4 1,3-1 0,-5-3 0,5-5-416,2-7 0,1 1 1,4-6-1,-2-5 814,2 0 0,-7-9 0,0 0 0</inkml:trace>
  <inkml:trace contextRef="#ctx0" brushRef="#br0" timeOffset="233">0 107 10113,'15'9'0,"2"6"523,7 4 0,0 3 0,10 0 0,0-1-179,0 1 0,2 2 0,7 3 0,3 2-534,5-2 0,-7-3 1,2-2-1,-10-1-103,-4 1 0,4 0 0,-7-3 0,-5-2-1164,-7-2 0,0-8 1457,-10 8 0,10-11 0,-5 6 0</inkml:trace>
  <inkml:trace contextRef="#ctx0" brushRef="#br0" timeOffset="517">762 455 10671,'12'10'333,"-4"4"0,1 8 0,-1 5 0,-1 2-440,3-3 1,-6 6 0,8-3 0,-2-3-586,-5-1 1,5 4 691,-3 0 0,10 0 0,-5-8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0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56 8074,'0'-22'1519,"0"0"-1298,0 10 0,-2 12 1,-3 15-1,-2 6-105,2 9 0,-5 1 1,1 8-1,-3-3-106,-5 3 0,5 2 0,-3 2 1,1 1-347,1-1 0,-6-1 1,5-4-1,-3-4-390,2-2 0,-2-3 0,8-10 726,-4-4 0,-1 4 0,-8-7 0</inkml:trace>
  <inkml:trace contextRef="#ctx0" brushRef="#br0" timeOffset="250">1 12 8120,'14'3'658,"1"4"0,-1 5 0,8 12 0,0 3-183,-1 2 1,4 2-1,1-4 1,3 4-314,-2 3 0,4-5 1,1 5-1,-1-2-276,1-6 1,-3 3 0,-7-4 0,-3-6-713,-5 0 0,6-2 0,-8 0 0,2-5-1720,1-2 2546,-10-3 0,14 3 0,-7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0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66 7816,'-22'22'33,"3"0"0,2 2 0,5 2 212,2 3 1,-5 8 0,6-6 0,-1 3-218,0 5 1,-4-5 0,7 2 0,-1 0-349,-1-2 0,6-3 0,-4-9 0,2-2 320,-2-6 0,4 5 0,-6-6 0</inkml:trace>
  <inkml:trace contextRef="#ctx0" brushRef="#br0" timeOffset="216">0 1 8077,'8'14'100,"-1"1"1,2-3 0,-4 5 0,5-3 337,2 3 1,3 10 0,6 4 0,1 1-185,0-1 0,7 5 0,0-4 0,0 2-227,2 4 0,1-4 0,4 0 0,-4 0-238,-1 0 0,-7-10 1,5 0 210,-4-7 0,-4-2 0,1 7 0</inkml:trace>
  <inkml:trace contextRef="#ctx0" brushRef="#br0" timeOffset="916">327 22 9031,'-7'22'0,"-1"0"359,4 0 1,-1 2 0,0 5-1,-2 7-53,2 5 0,-5 5 1,0 5-1,1 5-137,-1-1 1,-4-1 0,4-11 0,0 1-130,1-1 1,-1-9-1,5-5 1,-2-5-1591,2-2-1207,2 0 2757,3-10 0,0-2 0</inkml:trace>
  <inkml:trace contextRef="#ctx0" brushRef="#br0" timeOffset="1583">566 567 8136,'10'-22'-81,"0"0"1,7 0 109,-3 1 1,1 1 0,7 3 197,-1 3 0,1 9 0,0-2 0,0 4 227,-1 3 1,1 3-286,0 4 0,-10 5 0,-2 10 0,-3 0-27,0-1 0,1-6 1,-11 0-1,-2 1-182,-2 4 0,-10 9 0,5 0 0,-3-3-128,1-1 0,7-4 1,-5 1-1,-1 0 215,1 0 1,8-8-1,-6-2 1,3 1 400,-1-1-257,1-8 1,17 6 0,4-10 0,6-2-227,1-6 0,4 6 1,1-8-1,3 3-714,-2 0 1,4 0 0,-2 7 748,-2 0 0,7-10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06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370 218 8139,'-14'3'206,"-1"4"-25,-2 7 1,5 8-1,0 7 1,0 5-239,0 0 1,5 7 0,-8-5 0,1 8-127,2 7 1,-5-5-1,7 5 1,-2-8 182,-5-7 0,-2 15 0,-3-5 0</inkml:trace>
  <inkml:trace contextRef="#ctx0" brushRef="#br0" timeOffset="234">0 197 7808,'15'21'185,"-1"1"1,-6 0-1,6 0 1,3 2 258,2 5 0,3-3 0,0 8 0,2-2-99,5-6 0,3 6 1,6-1-1,-4 1-490,-2-1 1,-1-2-1,-4-9 1,2-3-965,-3-3 0,-1-2 1109,-4 3 0,1 4 0,0-7 0</inkml:trace>
  <inkml:trace contextRef="#ctx0" brushRef="#br0" timeOffset="501">675 588 8052,'-9'22'134,"6"0"1,-4 0 0,5 0 217,2-1 0,0 1 0,0 2 0,0 3-261,0 2 0,2 2 0,3-4 0,2 2-1870,-2-2 1779,7-3 0,-10 7 0,8 3 0</inkml:trace>
  <inkml:trace contextRef="#ctx0" brushRef="#br0" timeOffset="967">1263 153 7838,'-19'2'45,"4"6"0,3 4 0,5 10 0,-5 2 139,0 5 0,-5 5 1,7 12-1,1 2-126,-1 3 1,-7 7 0,5-5-1,-3 0-144,1 1 0,7 4 0,-8-8 0,1-4 86,1-7 0,-6-7 0,7-11 0</inkml:trace>
  <inkml:trace contextRef="#ctx0" brushRef="#br0" timeOffset="1200">937 153 8084,'2'22'204,"5"0"0,3-1 1,7 1-1,-3 2 125,3 5 0,3-2 1,2 9-1,-1 3-101,1 2 1,0 0 0,0-2-1,-1-3-224,1 3 1,0 0-1,0-1 1,-3-4-665,-4-2 0,2-3 1,-8-8 659,3 1 0,3 0 0,7 0 0</inkml:trace>
  <inkml:trace contextRef="#ctx0" brushRef="#br0" timeOffset="1550">1438 697 8084,'14'-19'87,"-2"2"1,0 5 165,0 2 1,-4-4-1,6 7 126,3 2 1,-5-5 0,3 3 229,2 2 1,2 5-468,3 7 1,-8 5 0,-2 10-64,-2 0 0,-3 0 1,-7-1-1,0 1-148,0 0 1,-7 0-1,-3-1 1,1 1-60,-1 0 1,-5 0 0,8 0-1,0-3 72,-3-5 0,8 6 1,-5-6 8,4 6 1,3-6-1,3-2-73,4-2 0,0-3 1,12-7-1,6 0-218,-1 0 1,10-2 0,2-3-1,5-5 338,3-2 0,-1-2 0,1-8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05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44 741 8077,'-14'0'553,"-1"0"0,10 2 1,-2 6-1,5 9-255,2 9 0,0 1 0,0 7 0,0-3-360,0-4 0,0 4 1,2-2-1,3-2-421,2-3 1,0-2 0,-7 0-1117,0-1 1599,0 1 0,10 0 0,2 0 0</inkml:trace>
  <inkml:trace contextRef="#ctx0" brushRef="#br0" timeOffset="611">153 44 7816,'-14'-7'1174,"-1"0"-423,10-1-59,-4 8-366,9 0 1,2-7-1,5 0-89,8 2 0,4 3 1,3 2-82,0 0 1,-1 0-1,1 0-214,0 0 1,-3 2 0,-2 3 0,-5 5-70,-2 2 1,0 0 0,-5 7 0,2 0-190,-2 6 1,-5 4-1,-8-3 1,-4 6 93,0 2 1,-7 0 0,4 2 0,-4-5 190,-3 1 1,8-15 0,-1 4 341,-2-1 0,10-11-194,7-1 0,2-6 0,13-2 0,2 0-274,2 0 0,3 0 1,0 0-1,0 3-465,-1 4 622,1-5 0,10 18 0,1-8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12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545 303 9440,'-14'10'380,"-1"4"1,3 6 0,-7 1 0,-1 3-137,-4 6 0,-3 3 0,6 11 0,-1 2-169,0 5 0,0-5 0,1 5 0,-1-5-340,0-3 1,7-2 0,1-5-1,-1-6-603,3-6 1,3-3 0,6-1 867,-4-6 0,5 6 0,-8-8 0</inkml:trace>
  <inkml:trace contextRef="#ctx0" brushRef="#br0" timeOffset="233">1 281 7983,'12'3'1235,"-3"1"1,1 6-589,5 2 1,4 10 0,3 9-1,2 3-312,5 5 0,7 2 0,13 5 0,4 3-309,3 1 0,-8 1 0,5-7 1,-2-1-828,0 1 0,-3-3 1,-11-5-1,-8-7 801,-5-5 0,-12-2 0,-2 0 0</inkml:trace>
  <inkml:trace contextRef="#ctx0" brushRef="#br0" timeOffset="633">785 826 8239,'14'-8'-598,"1"1"1,-8 0 0,7 4 739,3-4 0,-5 5 0,3-6 396,2 6 0,-5 2 0,0 2-188,-2 6 1,4-3-303,-6 9 0,1-7 0,-4 8-159,2 2 0,-2-5 0,-10 2 1,-4 3-32,-3 3 0,4 1 0,-6 1 0,-1 0-51,3 0 1,0 0-1,7-1 0,-2 1 0,2-2 212,12-6 1,5-4-1,10-13 1,2-4-339,6-7 0,-4-6 1,8-2 318,-3 1 0,8-1 0,-5 0 0</inkml:trace>
  <inkml:trace contextRef="#ctx0" brushRef="#br0" timeOffset="1153">1155 238 8239,'-12'-10'-325,"4"-5"0,6 3 481,2-2 0,0-1 0,2-4 214,6 4 0,1-4 1,8 7-1,-2 0 115,2 5 1,2-3-1,3 3-179,0 2 1,-1 2 0,1 3-134,0 0 0,-7 8 0,-3 1 0,-3 3-174,-4 5 0,-2 3 1,-3 2-1,0-1-161,0 1 0,0 2 1,0 3-1,0 2-97,0-2 1,-8 4 0,-1-2 0,-3-2 149,-5-3 0,5-2 0,-1-1 196,4 1 63,1-10 0,18-2 0,5-10 0,6-2-566,8-6 0,-4 3 0,6-7 0,-2 3 416,0 4 0,0-7 0,-7 0 0</inkml:trace>
  <inkml:trace contextRef="#ctx0" brushRef="#br0" timeOffset="1517">1656 20 8432,'21'-7'-30,"1"-1"246,0 4 1,0 11-1,0 10 1,-1 12 373,1 14 0,0 3 1,0 15-1,-1 7-110,1 9 1,-2 15-1,-12-43 1,-2 1 0,-2 2-1,-1 0-281,-1 3 1,-1 1 0,-3 6 0,-1 0 0,-3 1 0,-3 0 0,-4 3 0,-5 1-246,-3 2 1,-4 0 0,-2-4-1,-2-2 1,-3-3 0,-1-2-1,0 0 1,1-2-227,-1-1 1,0-1-1,2 1 1,-1-1-1,3-9 1,0-3 271,-21 35 0,4-11 0,7-11 0,10-9 0,9-12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21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370 540 8326,'0'-44'60,"-2"1"1,-3 1 0,-2 4 552,2 1 0,2 11 379,3-3 1,0 17-576,0 12 1,0 19 0,3 17 0,2 8-61,2 7 1,3 0 0,-6 11 0,6 6-218,2 0 0,-4 0 0,4-1 0,-3 4-151,-4 1 0,5 10 0,-1-4 0,1 2-931,0 0 0,0-8 1,-6 3-1,4-7-1163,-4-12 1,-1-10 2104,-3-10 0,0-14 0,0-13 0</inkml:trace>
  <inkml:trace contextRef="#ctx0" brushRef="#br0" timeOffset="283">0 82 8281,'7'-21'-17,"3"1"1,2 3 124,5 3 0,5 9 0,7 0 1,10 12 381,9 15 0,0 12 1,10 17-1,3 9-148,2 11 0,0-4 0,-3 6 1,-4-3-2,-3 3 0,-5-3 1,-11 10-1,-11 2-81,-9 3 1,-7 2 0,-12 0 0,-6 0-129,-6 0 0,-15 0 0,-8-2 0,-4-3-275,-2-2 0,-3-17 0,-3-3 0,-1-11-280,1-15 0,-4-10 0,2-10 0,3-9-320,2-10 0,12-16 0,5-16 0,7-4-673,8-2 1,4-1 1415,10 0 0,0-9 0,0-2 0</inkml:trace>
  <inkml:trace contextRef="#ctx0" brushRef="#br0" timeOffset="667">1132 1041 8723,'-29'0'0,"-2"-3"513,-3-4 0,7 4 0,-2-1 0,3 8 25,-3 11 0,5 12 0,-6 6 0,6 6-168,3 7 1,1 5 0,3-3 0,5 6-535,2 1 0,3-9 1,10-2-1,4-10-387,7-3 0,8-16 0,5-1 0,2-9 228,-3-5 1,-1-5-1,-1-7 1,2-10-75,3-2 1,-7-10 0,-7 0 0,2-2 337,2 0 0,-4 2 1,-3-2-1,0 4 496,0 1 0,-5 6 1,5-4 123,-2 5 1,0 5-415,-3 4 1,-5 15-1,6 15 1,-4 7-71,4 7 1,-6 5 0,5 9 0,-4 1-279,-3-1 1,0 1-1,0-1 1,2-2-1097,5-4 0,-4 1 1297,4-9 0,5 1 0,0-9 0</inkml:trace>
  <inkml:trace contextRef="#ctx0" brushRef="#br0" timeOffset="867">1263 39 8213,'12'10'0,"-2"-6"0,-10 11 0,0 4 510,0 8 0,7 16 0,0 18 0,1 11-186,1 16 0,-6 1 1,6 10-1,-1-2-402,-1-5 1,0 5 0,-4-5 0,1-3-821,4 1 513,-1-18 0,-7 13 1,0-20-1</inkml:trace>
  <inkml:trace contextRef="#ctx0" brushRef="#br0" timeOffset="1050">958 845 8213,'0'-22'-129,"0"0"1,0 0 0,3 0-1,6 1 528,13-1 0,7 3 0,12 2 1,0 2-297,5-2 0,12 0 0,0 0 0,3 3-490,-3-3 1,3 7 386,-11 3 0,1 4 0,-7 3 0</inkml:trace>
  <inkml:trace contextRef="#ctx0" brushRef="#br0" timeOffset="1350">1568 1019 8213,'-41'17'219,"4"4"1,8 4 524,5-1 1,5 7 0,2 3-1,5 3-540,2-1 1,3-10 0,7 3 0,0-4-285,0-4 0,10-8 1,4-6-1,5-5-355,3-2 1,0 0-1,0-2 1,0-5-234,-1-8 1,-1-4 0,-3-6-1,-3-1 135,3-3 0,0-3 0,0 6 688,-2-3 1,-11 0 0,6 9 0,-3 3 1325,1 3 0,-1 11-773,-7 3 1,7 10 0,0 14 0,-2 5-955,-2 8 1,4 4-1,0 5 1,0 2 245,3 3 0,2 9 0,10-4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31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305 174 8275,'-21'10'148,"-1"-8"1,0 8-1,0 0 301,1 4 0,-1 6 1,0 4-1,-2 7 47,-5 13 1,5 4 0,-3 15 0,8 5-68,4 0 1,10 7 0,-2 0 0,5 0-386,2 0 1,2-3 0,5-6 0,8-3-560,4-5 1,5-8 0,3-13-1,2-8-309,-2-5 1,4-12-1,-2-5 1,0-4 823,3-3 0,-8-10 0,7-2 0</inkml:trace>
  <inkml:trace contextRef="#ctx0" brushRef="#br0" timeOffset="266">501 871 8243,'13'-2'1625,"-6"-5"-1284,-5 4 0,-4 1 1,-3 14-1,-2 5 27,2 7 1,-5 5 0,3-2 0,2 2-270,3-3 1,2-2 0,0-2 0,2 0-91,5 0 0,-2-10 0,10-5 38,2-4 0,2-6 1,3-2-1,-3-4 40,-4-3 1,2-10 0,-10-7-1,-2 0-16,-3-3 0,-2 8 1,0-5-1,0 5-166,0 2 1,-10 7-1,-4 1-425,-5-3 1,-3 7 0,0 3-474,0 5 1,8 11-1,2 6-1146,2 4 2139,3 3 0,7 9 0,0 3 0</inkml:trace>
  <inkml:trace contextRef="#ctx0" brushRef="#br0" timeOffset="533">828 0 8221,'-7'15'38,"0"2"1,2 7 328,2 10 0,3 7 0,0 5 1,0 5 337,0 7 1,3 14 0,2 6 0,4-1-372,3-4 1,-4 2 0,4-3 0,0 1-608,0 2 1,-5-17 0,5 0-1,-2-12-648,-5-10 0,4-4 0,1-13 921,2-4 0,-7 4 0,5-7 0</inkml:trace>
  <inkml:trace contextRef="#ctx0" brushRef="#br0" timeOffset="733">1024 66 8221,'0'21'20,"0"-6"0,0 2 0,0 5 380,0 4 0,0 15 1,0 3-1,0 11 213,0 8 0,3 10 0,1 2 0,6 2-241,2 6 0,-5-8 1,8-3-1,-1-6-695,-1-8 1,6 2-1,-7-9 1,3-5-2374,-1-7 2696,1-8 0,6-9 0,1 0 0</inkml:trace>
  <inkml:trace contextRef="#ctx0" brushRef="#br0" timeOffset="1066">1373 1045 8221,'12'22'-957,"5"-7"0,-8-3 1572,3-2 1,3-3 0,7-7-206,-1 0 0,-1-10 1,-3-4-1,-3-6-189,3-2 1,0-7 0,0 0 0,-5 0-88,-2-2 1,-1 4 0,-4-7 0,3 3 37,-4 4 1,-1 3 0,-3 2 0,0-2-42,0-5 0,-10 5-1,-4-3 1,-6 8 55,-1 4 1,-1 8 0,0-5 0,0 2-8,0 6 1,1 11 0,1 7 0,3 8 133,3 7 0,2-2 0,-5 9 0,5 0-40,2-2 1,3 7 0,7-4-1,0 4-449,0 2 0,9 1 0,6-3 0,4-2-840,3-3 0,7-9 0,3-1 0,1-6-2656,6-6 3672,2-9 0,13 5 0,1-10 0</inkml:trace>
  <inkml:trace contextRef="#ctx0" brushRef="#br0" timeOffset="1266">2048 828 8143,'0'-22'0,"0"0"561,0 0 0,-3 8 0,-4 2 405,-8 2 1,-4 3-1,-3 7 1,0 0-261,1 0 1,-3 9-1,-3 6 1,-2 7-208,2 7 0,5-3 1,6 11-1,3-1-368,4-2 1,2 7 0,7-7-1,0 2-471,0 0 0,0-9 1,2 2-1,5-5-460,8-2 0,11-10 0,6-5 0,2-4-1731,4-3 2531,3 0 0,3-10 0,0-2 0</inkml:trace>
  <inkml:trace contextRef="#ctx0" brushRef="#br0" timeOffset="1483">2244 22 8094,'0'31'-7,"0"-6"1,0 6 0,2-2 377,5 0 1,-4 17-1,6 0 1,-1 5 411,-1 2 0,7 8 0,-4-1 0,0 10-416,-1 10 1,6-5 0,-5-2 0,-1-3-967,1 2 0,-3-4 0,-7 2 0,0-12 599,0-14 0,0-10 0,0-12 0</inkml:trace>
  <inkml:trace contextRef="#ctx0" brushRef="#br0" timeOffset="1650">2069 610 8051,'10'-22'-135,"-5"0"0,9 3 0,3 2 306,3 3 0,4-1 0,5-4 1,7 2-223,5 2 1,3 10 0,-1-2 0,1 5-639,0 2 689,9 0 0,-7-10 0,7-2 0</inkml:trace>
  <inkml:trace contextRef="#ctx0" brushRef="#br0" timeOffset="1983">2679 1002 8051,'0'31'0,"0"-6"0,3 4 135,4-5 1,5-12 0,10-5 140,-1-4 1,1-6 0,0-4-1,0-8-195,0-4 0,-8-5 1,1-3-1,-1-4-41,-2-3 0,5 5 0,-10-5 0,-2 2 108,-2 6 0,-1-6 0,3 3 0,2 3 250,-2 2 0,-3 9 1,-4 3-1,-3 0 404,-2 0 1,-10 7 0,2 0-386,-4 10 1,-3 7 0,3 10 0,2 2-196,3 5 1,6-2 0,-4 7 0,2-1-401,6 1 0,1-5 0,3 5 1,3 0-733,4 0 0,5-7 0,10 4 0,2-4-352,5-6 0,5 4 0,9-18 1,1-2 1261,0-3 0,9-12 0,2-2 0</inkml:trace>
  <inkml:trace contextRef="#ctx0" brushRef="#br0" timeOffset="2349">3376 849 8051,'22'-14'187,"0"-1"1,-8-16 0,-2 9 0,-2-2 582,-5 0 1,-5 4 0,-8 4 0,-6 1 262,-5-2 0,-3 7 1,-2 3-1,-3 5-316,-2 2 1,-3 0 0,6 2-1,-3 5-357,2 8 1,5 12-1,5 4 1,5 0-540,3 1 1,-1 4 0,5-4-1,-2-1-306,2 1 1,3 4 0,4-10 0,5-4-806,8-5 1,7-12-1,4 2 395,3-4 0,3-13 1,-6-7-1,3-7 458,-2-5 1,-3-10 0,-2 3 0,0-5 435,0-3 1,-8-2-1,-2-2 1,-2-5-5,-5-3 1,-3-2 0,-2-8-1,0-1-193,0-6 1,-7 5 0,0-4 0,-1 6 687,-1 8 104,6 15 0,-6 40 0,9 25 0,0 17-35,0 12 0,0 4 1,2 11-1,3 1 12,2 6 1,8 2-1,-6 5 1,3-5-556,5 0 0,-5-7 1,3 7-1,-1-3-664,-2 1 0,8-10 1,-6-12-1,6-8-613,1-7 1261,1 6 0,0-28 0,0 5 0</inkml:trace>
  <inkml:trace contextRef="#ctx0" brushRef="#br0" timeOffset="2633">4116 980 18637,'0'-14'-1106,"0"-1"1,0 8 0,3-5-687,4 2 0,-5 0 0,8 6 0,-3-6 1101,1-2 0,-1 4 0,-7-6 691,0-3 0,0-2 0,0-3 0,0 0 405,0 0 1,-10 1 0,-4-1 416,-6 0 1,6 3 0,2 2-1,0 5 648,0 2-1470,7 3 0,-15-3 0,8-2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2.3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22 196 8444,'-12'-22'491,"2"8"-264,10-1 0,3 10 1,4-2-1,8 2-12,4-2 0,5 5 1,5-8-1,7 3-359,6-1 0,8-6 1,4 4-1,1 1-824,6-1 0,-6-5 968,3 8 0,-9-10 0,4 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36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349 218 8350,'-15'10'0,"1"2"0,-1 2 268,3 1 0,-7 7 0,7 7 1,-1 0 20,6 2 1,-2 3 0,1 10 0,1-3-299,-3-5 1,8 5 0,-5-7 0,4 2-361,3 1 1,0-4 0,0 4 0,0-8-974,0-5 1342,-9-2 0,-4 0 0,-8-1 0</inkml:trace>
  <inkml:trace contextRef="#ctx0" brushRef="#br0" timeOffset="217">0 283 8268,'15'0'496,"-1"0"0,-9 3 0,5 4 1,-1 8-33,6 4 1,-3 3-1,5 2 1,5 3-29,4 2 0,6 9 0,-5-1 0,4 4-572,3 2 0,-5-6 0,7-4 1,0 1-1381,-2 0 0,5-7 1516,-10 2 0,10-5 0,-5-2 0</inkml:trace>
  <inkml:trace contextRef="#ctx0" brushRef="#br0" timeOffset="417">806 545 8818,'15'7'1147,"-3"5"0,-3 5-823,-4 7 0,5 10 0,-1-2 0,1 1-430,0 6 1,0 2 0,-6 3-1,4-1-503,-4 1 0,6-1 609,-3 1 0,10 0 0,-5-1 0</inkml:trace>
  <inkml:trace contextRef="#ctx0" brushRef="#br0" timeOffset="2517">1176 0 7849,'0'22'0,"0"0"-147,0 0 0,-2 2 0,-3 2 0,-2 6 439,2 2 1,2 2 0,3 8 0,0-1 105,0 1 0,0 9 0,0 3 1,0 4-301,0 5 1,8-4 0,-1 14 0,-2-2-65,-3-1 1,-2 3-1,0-5 1,0 3 71,0-3 1,0-2 0,0-3 0,0 0-13,0 1 1,0-1 0,0-2 0,0-3-58,0-1 1,-7-9 0,0 8 0,2 1-89,2-4 0,3-2 1,0-7-1,0 3 13,0 2 1,0 7 0,0-8 0,0-1-23,0-3 0,0 5 0,0-1 0,0-1 25,0-3 0,0-5 1,0-2-1,0-5 43,0-3 1,0 5 0,0-4-1,0-1-12,0 1 1,0-1 0,0-4 0,0 2-16,0-3 1,0 6-1,0-1 1,0 1 4,0-1 0,0 8 1,0-5-1,0 2 5,0 0 0,0-2 1,0 5-1,0-3 2,0 3 0,0-5 1,0 0-1,0 0 3,0-1 0,0-4 0,0 5 0,0 0-13,0 0 0,3-7 0,2 2 1,2-3 8,-2 3 0,-3-4 1,-2 4-1,0-5 12,0-2 1,0-1 0,0 1 0,0 0 78,0 0 0,0-8 1,0 1-1,0 2-39,0 2 0,0 3 0,0 0 0,0-1-25,0 1 1,0 7 0,0 0-1,0-2-29,0-3 0,0-2 0,0 0 1,0 2-40,0 5 1,0-5 0,0 5 0,0-5 12,0-2 1,0 2 0,0 3 0,0 2 73,0-3 0,0-1 0,0-4 0,0 4 29,0 4 0,0-5 0,0 5 1,0-5-33,0-2 0,0 0 0,0 2 1,0 2-12,0 4 1,7-1 0,1-5 0,-3 2 1,-3 3 1,-2 0 0,0-4 0,0 1 104,0 3 1,0 0 0,0-4 0,0 1 12,0 3 0,2 0 0,3-5 0,2 3-69,-2 2 1,-2 0 0,-3-7-199,0 0 0,0-1-2016,0 1-209,0-10 2348,0-2 0,9 0 0,4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37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1 9778,'-8'29'787,"1"2"1,0 3-562,-3 5 0,5 4 0,-7 6 1,0 4-254,0 3 0,5-1 1,-8 3-1,1-4-294,2-1 1,-5-14-1,7 2 1,0-7-2303,1-8 2623,1-2 0,-1-2 0,-3 0 0</inkml:trace>
  <inkml:trace contextRef="#ctx0" brushRef="#br0" timeOffset="217">0 110 8006,'13'2'231,"-6"5"1,3 6 0,-1 8 0,3 1 396,5 0 1,3 7-1,1 2 1,1 3-339,0 5 1,7 2 0,0 3 0,0-3-848,2-5 1,-6 3 0,4-10-1,-5 0-830,-2 2 1387,-1-16 0,1 14 0,0-17 0</inkml:trace>
  <inkml:trace contextRef="#ctx0" brushRef="#br0" timeOffset="483">545 415 8152,'22'-10'79,"-10"5"1,-3-7 263,1 2 0,2-4 0,10 4-5,0-2 0,0 7 0,-1-5 0,1 3 2,0 0 0,0 0 1,-1 7-1,1 0-168,0 0 0,-7 0 0,-3 2 0,-3 5-37,-4 8 1,-2 4-1,-3 3 1,-3 2-222,-4 5 0,2 5 0,-9 10 0,-3-1-310,-3 1 0,6-3 0,2-2 1,2-5-378,5-3 0,3-2 370,2-7 1,9-3-1,6-4 1,4-10-184,3-10 1,2 2 585,5-4 0,5-5 0,10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41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88 8095,'-14'-3'1706,"-1"-4"0,11 2-1213,-4-9 1,6 6 0,4-4 0,6 3-199,6 4 0,3 0 1,0 0-1,-2-2-140,1 2 0,4 3 1,2 2-16,-1 0 0,-1 2 0,-6 5-70,-7 8 0,-4 4 1,-3 5-1,-3 3-158,-4 2 1,-5 10 0,-10-5 0,3 2 33,4 0 1,-4-7 0,7 5 0,-2-2-78,-1-6 0,10-9 272,-2-2 0,7-11 0,7 4 0,10-8-69,10-8 0,-1 4 0,11-11 0,-1 1-1314,-2 1 1,4-3 0,-8 6 1241,-4-2 0,8 7 0,0-5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41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782 589 8091,'-10'-12'811,"6"-5"1,-9 12-306,4 7 1,-6 3 0,8 14-1,2 6-72,3-1 0,-6 10 1,1 2-1,2 5-215,3 3 1,4-1 0,6-2-1,6-2-126,5-3 1,3-9 0,2 0-1,3-11 57,2-8 1,3-6 0,-3-4 0,4-6-95,1-6 1,-2-15 0,-10-7 0,-1-5-46,1-3 0,-3 0 0,-4 1 0,-8-1-7,-4 1 0,-3-1 0,-3 1 0,-4 2-131,-8 4 1,-4 6 0,-5 9-1,-3 0-294,-2 0 1,0 10 0,7 5 0,-2 5-336,-5 2 0,5 9 1,-5 6-1,5 7-222,2 7 0,3 5 0,2 12 978,2 4 0,1-4 0,-8 8 0</inkml:trace>
  <inkml:trace contextRef="#ctx0" brushRef="#br0" timeOffset="2700">63 218 8333,'-14'0'-12,"-1"0"617,1 0-103,2 0 1,4 0-255,16 0 0,6-2 0,13-3 0,4-2 22,3 2 1,3 0 0,6 0-1,1-2-140,-1 2 0,1-4 1,2 1-1,2 4-127,3 1 1,2-4-1,-4 0 1,4 2-35,2 2 0,1-4 0,2 0 0,-7 2 60,-5 3 1,-3 2 0,1 0 0,-3 0 17,-5 0 1,3 0-1,-7 0 1,1 0 25,6 0 1,-5 0 0,0 0-1,-3 0-73,-4 0 0,7 0 0,0 0 0,2 0 27,0 0 0,-9 0 0,4 0 0,-2 0-41,0 0 1,8 0 0,-8 0 0,0 0 25,2 0 1,-6 0 0,6 2-1,-2 3 0,0 2 1,2 0 0,-4-7-1,2 0 5,-2 0 1,4 0-1,-2 0 1,0 0-1,3 0 0,-6-2 0,8-3 0,0-2-40,0 2 1,-7-5 0,4 3 0,0 0 15,6-3 1,-3 8 0,0-8-1,-1 3 13,1-1 0,-5-1 0,8 4 0,-1-2-7,-2 2 1,4 2 0,-6 3 0,-1 0-46,1 0 0,4 0 0,-4 0 0,-1 0-28,1 0 1,6 3 0,-4 2-1,2 2 108,1-2 1,-3-3 0,4-2 0,-1 0 94,1 0 0,3 0 0,1 0 0,-4-2 4,-1-5 0,-1 4 0,7-7 0,1 3 24,0 0 1,-1 0-1,1 7 1,-1 0 32,1 0 1,-10 0 0,-3 0 231,1 0 0,-8 0-372,5 0 0,-15 2-1564,-6 5 0,-13-2 1514,-3 10 0,-18-1 0,2 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45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 8184,'8'-14'235,"-1"-1"2278,-2-2-1775,-3-2 1,-2 9 0,0 10 0,0 15-143,0 12 1,0-1 0,0 10 0,0 1-277,0-3 0,3 7 0,1-7 0,4 2-473,-4 0 0,-1-7 0,-3 5 0,0-2-765,0-6 1,0 6 0,0-3 917,0-3 0,0 8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49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8138,'0'36'64,"0"0"0,0 6 218,0 6 0,0 10 1,3 17-1,4 15-38,0-38 1,1 2 0,1 7 0,1 1-1,1 10 1,0 2 0,0 6 0,0 2-90,0 5 1,-1 2 0,1 7 0,0 2-1,-4-30 1,1 1 0,-1 0 0,0-1 0,0 1-1,1-1-216,-1 1 0,0-1 0,0 1 0,0-1 0,0 0 1,-1-1-1,3 33 0,-1-1 0,-2-1 0,0 0 100,-1-4 0,0 0 0,-1-3 0,-1-3 0,-2-11 1,0-1-1,1-1 0,1 0-25,1-2 0,-1-1 0,1 0 0,0-1 1,-4-8-1,0-3 0,0-6 0,0-1-116,0 41 1,0-17-1,-3-4 1,-2-8-54,-2-7 1,0-7 0,4-15 0,-1-6-714,-4-6 1,1-3 105,7 1 0,0-12 1,0-10-1,0-15 762,0-11 0,0-18 0,0-11 0</inkml:trace>
  <inkml:trace contextRef="#ctx0" brushRef="#br0" timeOffset="266">567 0 8136,'0'25'383,"2"4"0,5 12 58,8 14 0,4 35 0,-8-29 1,0 4-1,1 9 0,0 4-160,3 10 1,-1 3 0,-1 6 0,1 2 0,-3-25 0,0 1 0,1 1 0,-1 2 0,-1 0 0,0 1-277,0 3 1,-1 0 0,-1 1 0,-2 1 0,0 0 0,-1-1 0,-1-2 0,0-2-1,0 1 1,-1 0 0,1 0 0,-2-1 68,1 1 1,-2 0 0,0 0 0,0-1 0,0-1 0,0 0 0,-1-4 0,0 0 0,0-2-1,0 27 1,0-2-305,0-10 0,0-2 0,0-7 0,0-2 0,0-3 0,0-3 1,0-5-1,0-2-294,0-6 1,0-2-1,0 34 1,0-16-1,0-8 524,0-7 0,7-5 0,0-9 0,-2 0 0,-2-1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47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85 8190,'0'-22'431,"0"0"1716,0 1-1520,0 9 0,0 4 0,0 16-292,0 6 0,0 5 0,0 3 0,0 2-303,0 5 0,2-4 0,3 6 1,2-2-455,-2 0 0,-2 7 0,-3-4 1,2 2 421,5 4 0,-4 4 0,6 1 0</inkml:trace>
  <inkml:trace contextRef="#ctx0" brushRef="#br0" timeOffset="520">66 1196 8023,'-2'-22'1230,"-5"0"0,2 3-947,-10 4 0,10 8 0,-2 14 0,5 8-72,2 4 1,0 10 0,0 3 0,0-1-126,0 0 0,2 6 0,3-6 0,5 1-29,2-1 1,2-4 0,8-10-1,0-5 113,0-3 0,-1-1 1,1-8-1,0 0 90,0 0 0,-1-10 0,1-7 0,-2-10-73,-6-9 0,3-5 0,-10-3 0,-2 1-274,-2-1 1,-3 1 0,-3-1 0,-4 3-161,-8 5 1,-4-3 0,-3 12 0,0 6-141,1 4 1,-1 12 0,0-2 0,-2 4-201,-5 3 1,10 3 0,-6 6 0,4 11-537,4 6 0,9 11 1123,1-8 0,-5 19 0,0-2 0</inkml:trace>
  <inkml:trace contextRef="#ctx0" brushRef="#br0" timeOffset="884">88 2154 8858,'10'-22'553,"2"3"1,10 4 0,-1 5-164,1 1 0,2 4 1,3-7-1,2 2 21,-2 5 0,-3 3 0,-5 4-124,-4 6 1,2 4-1,-10 12 1,-5 2-154,-7 3 0,1 10 0,-11-3 0,-2 6-100,-2 1 0,-3 1 0,0-1 1,0 1-173,1-1 0,6-9 0,3-5 1,2-5-235,6-2 1,4-2 108,7-6 0,5-4 1,12-13-1,3-1-220,2-4 0,9-6 1,-1 4-1,4-2-743,2-5 1,1 0 1225,0 3 0,9-15 0,2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51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165 644 8211,'0'22'0,"0"0"346,0-1 0,3 11 0,1 4 0,4 5 120,-4 3 1,6 9-1,0 5 1,-1 5-315,1 2 1,0 8 0,-5-3 0,2-5-491,-2-4 1,4-8-1,-1-2-507,-3-15 1,-3-24 535,-2-19 1,0-15-1,0-24 1,0-2 149,0-3 0,-7-9 0,-1 2 1,1-5 491,-2-3 0,4-1 1,-10-4-1,1-1-83,2 2 1,-8-5 0,6 0-1,-6-3-292,-1-4 0,-1-3 1,0-2-1,3 2-12,4 6 1,-2 8-1,8 18 129,-4 10 1,11 35-1,0 18 1,9 26 41,5 20 1,2 14 0,8 5 0,0 0 43,0 0 1,0-2 0,2-8 0,2-2-154,3-5 1,0-5 0,-4-12 0,1-7 82,3-12 0,8-3 0,-8-11 1,-3-6 21,-2-7 0,-2-14 0,0-10 0,-3 0-63,-4-3 0,-5 1 1,-10-8-1,0 3-29,0-3 0,0-9 0,0-3 0,0 0-61,0-2 1,0 7 0,0-5-1,0 5 88,0 3 0,-3 9 129,-4 5 1,4 19 0,-4 17 0,5 20 213,2 12 0,0 21 0,0 8 0,0 7 79,0 7 0,2 3 0,3 2 0,2 0-487,-2 0 0,7 10 0,0 2 1,-5-49-1,1-1-855,6 46 0,1-15 1,7-5-1,-1-5 150,1-5 0,0-12 0,0-21 0,0-8-3,-1-12 0,8-7 0,0-5 0,-2-5 725,-3-9 0,-2-3 0,0-20 0,-1-1-103,1-4 1,0-1-1,-3-1 1,-2 1 102,-2-1 0,-10-7 0,2 1 0,-5-1 321,-2-2 1,0 7 0,0-5 0,0 5 989,0 2 1,-9 10 0,-6 8-498,-4 9 0,-3 7 0,0 13 0,0 6-408,1 13 0,6 10 1,3 11-1,0-2-151,0-5 1,7 6 0,-2-9-1,4 4-799,3-1 1,0-7 0,3 5-1,2-3-287,2-4 0,10-3 0,-5-2 1,2-3 118,1-4 0,-1 2 0,8-10 725,0-2 0,-3-12 1,-2-5-1,-5-3 223,-2 1 0,0 1 1,-5-3-1,4 3 253,3 4 0,-4 1 0,6 8-275,3 0 1,0 10 0,0 2 0,-2 3-1084,1-1 0,-3 1 1,-1 7 868,-3-1 0,18 11 0,-3 2 0</inkml:trace>
  <inkml:trace contextRef="#ctx0" brushRef="#br0" timeOffset="417">1254 383 9531,'0'21'0,"0"4"505,0 4 0,0 5 0,2 12 1,3 2-203,2 3 1,8 9-1,-8-2 1,0 5-235,3 3 0,-7-1 1,4 0-1,-5 0-20,-2 1 0,0-11 0,0-6 0,0-10 257,0-10 0,0-17 65,0-12 0,3-12 0,2-17 1,4-10-261,3-10 0,3-4 0,7-7 1,-3 4-220,-5 3 1,6 0 0,-6 4 0,3-4-622,-2-3 1,2 8-1,-8-3 1,1 5-105,0 3 1,4 9-1,-6 5 1,-4 5 307,-1 2 0,-6 10 0,-4 7 743,-7 10 0,-3 16 0,0 16 0,5 6 367,2 8 1,-5-3 0,8 8 0,2-3-50,3-4 1,2 6 0,0 1 0,0 0-180,0-5 0,2-6 0,6-1 0,6 0-1201,5-1 1,10-9-1,3-5 844,2-5 0,2-2 0,8 0 0</inkml:trace>
  <inkml:trace contextRef="#ctx0" brushRef="#br0" timeOffset="766">1798 1297 8144,'22'-9'13,"-7"6"166,-1-4 0,-7-3 1,8 3-1,-1 0 131,-1-3 0,6 5 1,-5-7-1,3 0 1,-2 0 1,4-3 0,-4-6 0,4-4-39,3-4 1,-3 3 0,-2-8 0,-5 0-191,-2 0 1,-3 0 0,-7-4 0,0 4 34,0 2 0,-2 3 0,-5 10 0,-8 4 412,-4 8 1,-3 5 0,0 4 0,-2 8 84,-5 11 1,12 11-1,-5 14 1,3 2 117,-1 3 0,8 10 1,5-3-1,5 2-396,2-2 0,9 5 1,8-5-1,10 3-1143,9-3 1,15-7-1,7-15 1,10-9 805,12-11 0,9-16 0,-34-6 0,-1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55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1242 8457,'-22'10'8,"10"-5"1,2 7 791,1-3-395,6 8 1,-7-17 0,10 0-338,0-12 0,0-7 0,0-3 1,0-2-170,0-5 0,8-3 0,-1-6 0,0 1-84,3-1 1,-5-3 0,7-1 0,-2 6 65,-6 7 1,1 7 0,0 5 130,2 3 0,3 9 0,-5 0 0,2 12 116,-2 15 0,5 2 0,-3 13 1,0 1-5,3 4 1,-5-1-1,7-3 1,-3-1-102,-4 1 0,5 1 0,-3-3 0,0-4-101,3-1 0,-7-6 202,4 4 1,-5-10-41,-2-12 0,-7-9 0,0-20 0,2-2-128,2-5 1,3-3 0,0-6 0,0 1-24,0-1 0,0 6 0,0 3 0,3 5 52,4 2 1,-2 0 0,9 3 93,3 5 1,3 6 0,2 16 181,-1 6 0,-6 5 1,-3 6-1,0 1-27,0 3 0,-7 8 0,5-6 0,-3 0-142,0 1 0,0 4 0,-7-7 1,0-2 19,0-3 0,0-9-7,0-1 0,-2-12 0,-3-2 1,-2-12-106,2-7 0,3-10 1,2-2-1,2-3-115,5-5 1,-2-2 0,10-3-1,-1 3 22,-2 5 0,8 0 0,-6 11-74,6 6 1,1 12-1,1-1 1,0 8-155,0 8 0,-8 6 0,1 15 0,2 5-536,2 0 0,3 5 0,0-8 857,-1 3 0,1-7 0,0 4 0</inkml:trace>
  <inkml:trace contextRef="#ctx0" brushRef="#br0" timeOffset="283">937 1024 8358,'0'-29'-195,"-3"-2"0,-4-1 882,-7 1 1,2 12 0,-3 11 0,-2 6 59,-2 2 1,-3 0 0,0 2 0,3 6-399,4 6 0,-4 8 0,7 5 0,-3 2-273,1-3 1,9 1-1,-2-1-448,4 3 1,3 0 0,3-9 0,2-3-800,2-3 1,10 1 485,-3 7 1,6-10 0,1-5 515,1-5-1,0-2 619,0 0 0,0 0 1,-1 0 175,1 0 1,0 8 0,0 1-962,-1 3 1,1-4-1,0 4 336,0-3 0,0-1 0,-1-8 0</inkml:trace>
  <inkml:trace contextRef="#ctx0" brushRef="#br0" timeOffset="483">1285 1 8709,'0'22'484,"0"12"1,0 7 0,3 12-113,4 10 0,-2 0 0,9 19 0,3 3-356,3-1 1,-6 8 0,1-14-1,-1 2-650,-2-1 1,5-1 0,-10-1-1,-2-11 634,-2-13 0,-13-7 0,-2-3 0</inkml:trace>
  <inkml:trace contextRef="#ctx0" brushRef="#br0" timeOffset="833">828 654 8505,'-12'-9'697,"7"6"0,17-4-514,10 4 0,14 3 0,3 0 0,7 0-141,5 0 0,7 0 0,-5 0 0,3 0-64,4 0 0,-4 0 0,-1 0 0,-1 0-386,-6 0 1,5 0-1,-4 3 1,-6 4 130,-4 8 0,-12 4 0,2 5 0,-5 3 303,-2 2 1,-8 2 0,-2-4 0,-2 4 139,-5 3 1,-3 0 0,-2 2 0,0-4 506,0-1 1,0-7 0,0 6 1300,0-6-1585,0-12 0,0-12 0,0-15 1,0-4-304,0-3 0,0-7 0,0-2 0,3-3-277,4-5 1,-5 8 0,8 2 0,-3 2-201,0-2 0,8 5 1,-5-3-1,-1 8-1587,1 4 1978,-3 10 0,3-14 0,2 7 0</inkml:trace>
  <inkml:trace contextRef="#ctx0" brushRef="#br0" timeOffset="1000">2113 937 8237,'0'22'254,"0"0"1,0 0-167,0-1 1,7 1 0,0 0 0,1 2-798,1 5 0,-6-12 709,4 5 0,5 4 0,0 8 0</inkml:trace>
  <inkml:trace contextRef="#ctx0" brushRef="#br0" timeOffset="1133">2091 676 8253,'-19'-34'11,"4"5"1,-2 12 0,8 3 478,-4-3-80,9 7-410,-6 0 0,10 30 0,0 4 0</inkml:trace>
  <inkml:trace contextRef="#ctx0" brushRef="#br0" timeOffset="1316">2527 632 9793,'12'22'548,"-5"2"0,-5 3-312,-2 2 0,0 7 1,-2-2-1,-3 5-832,-2 7 0,-8 5 596,8 0 0,-10 4 0,5 10 0</inkml:trace>
  <inkml:trace contextRef="#ctx0" brushRef="#br0" timeOffset="1500">2243 632 8253,'-12'-9'712,"3"9"1,13 0-217,11 12 1,2 10 0,19 7-1,3 5-308,2-1 0,12 9 0,5-6 0,5 5-739,3 3 0,6-3 551,1-5 0,-1 5 0,-6-7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6:54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393 784 8485,'-10'-22'-16,"-5"1"0,-4 1 333,-3 6 0,8-3 0,-1 9 0,-2 4 3,-2 1 0,-3 6 1,-2 6-1,-3 11 80,-2 6 1,-2 13-1,4 0 1,-2 9-35,3 10 0,4 5 0,7 2 0,8 3-141,5 5 0,2 4 0,0 8 0,4-8-84,11-11 0,9-20 0,20-20 0,-1-9 158,1-10 1,-1-9 0,1-10 0,-3-12-252,-5-8 1,6-4 0,-9-10 0,1-2-370,-5-3 0,-4 0 0,-4 5 0,-1-2-479,-6-3 1,-4 2-1,-10 11 1,0 4-354,0 2 1,-10-4-1,-2 5 1153,0-3 0,-17-3 0,5-6 0</inkml:trace>
  <inkml:trace contextRef="#ctx0" brushRef="#br0" timeOffset="217">589 0 8437,'-10'24'0,"-5"5"0,-2 8 522,3 4 0,-5 22 0,7 12 0,-3 14-106,8-39 1,-1 2-1,1 5 1,-2 2-1,-4 3 1,-1 2 0,-1 2-1,-2 1-54,0 1 0,1 2 0,1 3 0,1 1 0,-3-2 1,0-1-1,1 1 0,0-1-449,3-2 1,0 0-1,0-4 1,1-2 0,2-5-1,1-2 1,-8 36-515,3-22 0,9-17 1,0-17-1,10-9 601,9-10 0,6-7 0,1-10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2.7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306 1 8376,'-22'0'309,"0"0"0,0 0 310,1 0 0,-1 0 1,0 2-1,0 5 247,1 8 0,-1 7 0,0 7 1,3 7-521,4 5 0,-4 0 1,7-2-1,0-3-523,4 3 0,6 0 0,2-3 0,2-5-347,6 1 0,-4-15 1,11 2-1,2-7-300,2-7 1,3-3 0,0-4 0,0-5 337,-1-8 1,-6-4-1,-1-3 1,1 0 311,-3 1 0,0-1 0,-7 0 1,2 0 385,-2 0 0,5 1 663,-3-1 1,10 3-208,-3 4 1,-4 8-1,-3 14 1,-2 10-412,2 10 0,-2-3 0,10 7 0,-1-2-405,-2 0 0,8 8 1,-6-8-1,6-3-1059,1-2 1,1-2-1,0-2 1207,0-6 0,0 5 0,-1-6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16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518 610 8172,'0'-29'0,"0"0"-150,0 2 0,0-4 1,0 2 649,0 2 0,-9 5 1,-6 8-1,-4 7 1,-3 4 0,-2 3 1,-3 3-1,-4 4-19,-3 7 0,-2 25 0,-8 12 0,1 12-218,-1 9 0,8 8 0,2 12 0,2 3-104,6-4 0,4-1 1,7-5-1,11-5-147,8-8 0,18-16 0,15-15 1,4-17 58,2-14 1,1-13 0,-1-11 0,1-15 349,-1-10 0,1-14 0,-3-5 0,-5-8-220,-7-6 1,1-3-1,-6-5 1,-7 7-224,-5 6 1,-5 4-1,-7 5 1,-2 7-413,-6 5 1,-11 19 0,-12 6 0,-3 4-515,-5 4 0,0 4 1,3 9-1,7 0-1081,5 0 1,2 0 2027,0 0 0,0 9 0,1 4 0</inkml:trace>
  <inkml:trace contextRef="#ctx0" brushRef="#br0" timeOffset="217">518 0 8270,'-12'44'189,"-7"-1"0,7 6 0,0 6 972,5 11 0,-6 13 0,-1 4 0,-5 9-746,8-42 1,0 1 0,0 6 0,0 0 0,-1 2 0,0 1 0,-1 0 0,-1 1-290,0 2 1,-1-1 0,0-1 0,1-1 0,3 1 0,0-1 0,1-1 0,-1-1-439,-1-4 1,2-2-1,-2 35 1,4-22 0,6-14-4502,2-12 4813,0-8 0,19-9 0,6 0 0</inkml:trace>
  <inkml:trace contextRef="#ctx0" brushRef="#br0" timeOffset="634">1085 1481 8272,'-22'-7'1825,"0"-1"1,10-1 1731,5 2-3068,4 4 1,13-7 0,4 10 0,8 0-330,7 0 0,-2 0 0,9 0 0,1 0-737,-4 0 0,9 0 1,-9 0-1,4 0-751,-1 0 0,-2 0 0,5 0 1328,-3 0 0,-10-9 0,6-3 0</inkml:trace>
  <inkml:trace contextRef="#ctx0" brushRef="#br0" timeOffset="834">1673 1176 8167,'-34'-12'420,"0"0"1,7 7 0,-2-2 500,3 2 0,-8 3 1,-5 2-1,-7 0-140,-5 0 0,-2 0 0,5 0 1,-3 2-484,2 5 0,6-4 1,7 4-1,6-2-3041,6 2 2743,3-5 0,-1 8 0,0-10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18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719 1 7757,'-22'0'519,"0"0"1,0 0-222,1 0 1,-1 2-153,0 5 0,3 6 0,4 8 1,5 1 68,1 0 1,4 0 0,-7-1 0,2 4-2,5 4 0,-4-3 0,1 8 1,1 0-45,-3 0 1,1 2 0,-8 8 0,5-1-11,2 1 0,-7-1 0,5 1 1,-2 2 7,-1 5 1,3-5 0,-5 5 0,2-5 25,-1-3 1,3 1 0,1-1 0,0 1 26,0-1 0,0 1 0,-5-1 0,5 1-82,2 0 0,-7 1 0,5 4 0,-2 2-85,-1-3 1,8 5-1,-5 1 1,0 1 11,0 6 1,0-8-1,-5 0 1,5-2 41,2 0 1,-5 0-1,8-8 1,2 1 116,3-1 1,-5-6-1,-1-4 1,4 1-47,1 0 1,3 2-1,0 6 1,0-4-62,0-1 1,0-1 0,0 7-1,0 1-43,0 0 0,0-1 1,0 1-1,0 2-25,0 4 1,0-4 0,3 5 0,1-5 28,4-2 1,1 2 0,-4 0-1,5 0 5,2-5 1,-7-3-1,4 6 1,-1 0 120,-1-1 0,0-2 0,-7-2 1,0-3-39,0 3 0,0-5 0,0 0 0,0 0-39,0 0 0,0-5 1,0 4-1,0 1-47,0 0 1,0-5 0,3 5 0,1 0-74,4 0 0,-1-5 1,-7 7-1,2 3-55,6 2 0,-6-5 0,8 1 1,-3 1 74,0 3 0,8 3 1,-8 0-1,0-3 71,3-5 0,-5 5 0,7-5 0,-2 6 9,-6 1 0,6-7 1,0-2-1,-1 0-100,1 0 1,5-7 0,-6 2 0,1-5-10,0-2 0,7 2 1,-5 2-1,2 3 35,1-2 1,-8 0 0,8-1 0,-1 6 22,-2 2 1,5-5-1,-7 7 1,2 0 35,5-2 0,-5 7 0,2-7 0,3 0-36,3-5 0,-6-5 1,1-2-1,-1 2 105,-2 5 0,8-5 0,-6 8 3,6-1 0,1-11 1,1 6-1,-2 1 106,-6-3 1,5 0 0,-4-2 0,4 0 10,3 0 0,0-1 0,0 1 1,-1 0-97,1 0 0,0 0 0,0-1 1,-1-1-98,1-6 0,-2 6 0,-3-8 0,-3 2-89,3 1 0,2-8 0,3 7 0,0-9-3529,-10 5 1652,-2-10 0,-8-2 579,5-6 0,-4-4 0,6-10 0,-1 1 1298,-1-1 0,10 0 0,-5 0 0</inkml:trace>
  <inkml:trace contextRef="#ctx0" brushRef="#br0" timeOffset="1083">1307 894 7645,'0'-12'832,"0"4"0,0 16 0,0 6-471,0 5 1,2 6-1,3 4 1,2 7-101,-2 5 0,5 5 0,-3 2 0,-2 3-134,-3-2 0,5-6 1,1-4-1,-3-5 171,-3-3 0,0-2 342,6-7-493,-6-10 1,8-12 0,-10-17-1,0-9 43,0-11 1,0 3-1,0-2 1,0-3 116,0-2 1,0-2 0,-3-1 0,-1 1-228,-4-1 1,1 1-1,7 1 1,-2 4 52,-6 1 1,6 11-2160,-5-3 110,4 14 1,3 15 1915,0 15 0,0 14 0,0 5 0</inkml:trace>
  <inkml:trace contextRef="#ctx0" brushRef="#br0" timeOffset="1850">1394 2287 8120,'0'-21'53,"0"6"1,0 1 987,0-3-270,0 7 1,0 3-412,0 14 0,0 5 0,0 10 0,0 0-40,0-1 0,0 11 0,0 2 0,0 2-69,0 0 1,2-2 0,3 5-1,2-3-205,-2 3 1,-2-8 0,-3 1-144,0-1 1,0-7 0,0 5-35,0-4 1,0-11-12,0 1 0,0-13 217,0-2 0,0-10 0,0-11 0,0-1 169,0 0 0,-3 0 1,-2-2-1,-2-5-35,2-7 0,3 2 0,2-2 0,0-1-60,0 3 1,0 1 0,0 6 0,0-2-160,0 2 0,0 3 0,0 2-736,0 1 1,0-1-2343,0 0-229,0 0 3317,9 10 0,-6 2 0,7 10 0</inkml:trace>
  <inkml:trace contextRef="#ctx0" brushRef="#br0" timeOffset="2495">1394 3725 8424,'-12'2'914,"4"5"0,6 5 1,2 13-1,0 1-500,0 3 1,0 7-1,0-4 1,0-1-210,0 1 1,7 4 0,1-4 0,-4-1-137,-1 1 0,4 4 0,0-7 246,-2-3 0,0-4-171,2-7 1,-4-10 0,4-18 0,-5-11 171,-2-7 1,0-8-1,0-12 1,0-4 73,0-1 1,0-12 0,0 8 0,0 2-142,0 2 0,0 0 0,0 10 1,0 5-44,0 0 1,-7 10-3284,0 2-1029,0 14 4106,7 15 0,0 12 0,0 10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23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247 158 7231,'0'-15'1329,"0"0"1,-2 10-744,-6-3 1,3 6-225,-10 2 1,0 0 0,-5 2-1,3 3 12,2 3 1,0 12-1,-5 0 1,3 7-93,2 0 1,0 8 0,-5 3 0,5 4-77,8 3 0,-3 2 1,2 5-1,3 6-204,3-1 1,12 5 0,5-12 0,7-8-92,8-9 0,-3-8 0,11-6 0,1-4 116,4-7 0,-1-18 0,-2-10 0,-3-12 188,3-11 1,-8 3-1,-2-14 1,-5 1-115,-2 1 0,-8-8 0,-3 8 0,-2 2-55,-5 3 1,-5 2 0,-7 0 0,-8 3-138,-5 5 0,-10 4 0,-3 11 1,1-1-252,0 1 1,-6 7-1,8 0 1,3 0-714,2 3 1,3 2-492,-1 10 1,11 10 1545,4 5 0,6 5 0,2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23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90 157 7843,'-22'0'34,"7"-3"1096,0-4 1,3 2-501,-3-10 1,5 8 0,10-8-437,0-3 1,2 6 0,6-1 0,4 1-43,1-1 1,14 8 0,-5-2 0,3 2 6,0-2 1,-2 4 0,-1-4 0,0 4-39,1 3 0,-1 8 0,-2 1 1,-5 4-76,-7 4 1,-6 6-1,-2 7 1,0 7-187,0 5 1,-2 6 0,-6 4-1,-7 8-139,-5 4 0,-10 1 0,0-5 1,3-8-19,2-4 1,3-14 0,-1-6 445,1-11 1,9-9 0,6-16 270,4-7 0,6-5 0,2-2 0,5 0 103,2-1 1,6 3 0,9 3-1,3 4-243,-3 3 0,-2 3 1,-2 7-1,2 0-431,5 0 1,-6 0 0,6 0 0,-7 2-647,-8 6 0,5-3 0,-5 10-479,4 2 1,-4 3 0,-2 3 1275,-3-1 0,7 0 0,-4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24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23 346 8043,'0'-14'199,"-2"1"1,-3 1 1295,-3-1-1088,1 8 0,7-2 0,0 17 0,0 10 271,0 7 0,0 13 0,0-3 0,2 6-106,6 1 1,-6 1 0,8 2 0,-2 3-180,-1 3 0,3-1 1,-5-7-1,3-3-232,-3-5 0,-3 3 0,-2-10 1,3-5 305,4-8 1,-4-9-1,4-16-382,-4-7 1,-11-17-1,1-13 1,-1-12-87,-2-8 1,8-12 0,-8-3 0,2-2-130,1 0 0,-1 10 1,8-3-1,0 5-143,0 3 0,0 12 0,0 11 1,0 11-768,0 8 1,0 15 0,3 10 1039,4 13 0,6 17 0,9 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29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122 180 8048,'-7'-15'209,"-1"0"1,1 0-1,7-7 412,0-1 0,10 9 0,5-1 0,5 0-167,2 2 0,1-4 0,-1 9 0,0 3-217,1 3 1,-1 2 0,1 0 0,-1 0 30,1 0 1,-11 10 0,-5 5 0,-4 7-99,-3 8 1,-3 5 0,-4 10-1,-8 0-229,-5-1 1,-10 9-1,-2-1 1,-3 0-7,-5 3 0,5-8 1,0 6-1,3-6-262,5-2 0,2-10 666,2-6 0,13-16 1,13-13 53,17-13 0,12-9 1,11-5-1,-4-3-464,-1 2 1,2-4 0,7 2 0,0 3-381,-4 2 0,-11 5 0,3 3 1,-3 4-855,-4 3 1305,-4-7 0,-1 14 0,-1-7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28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23 202 8179,'0'-22'21,"0"-8"0,0 0 1,0 3 418,0 2 0,-7 10 846,-1 0-972,1 10 1,7 5-1,0 15 1,0 7-8,0 8 0,0-3 1,0 11-1,0 4 14,0 8 0,2 0 0,3 9 0,3 1-201,-3-3 0,-3 1 0,-2-8 0,0-1-200,0-6 1,8-1 0,-1-12 294,-2-3 0,-2-14 44,-3-13 0,0-13 0,0-17 0,0-7-119,0-5 1,0-6 0,0-1-1,0-6-88,0-2 1,-8 7 0,1-3-1,2 6-371,2 2 0,3 1 0,0-1 0,0 2-410,0 6 1,0 5-1,0 9-1027,0 1-535,0 9 2291,0 3 0,0 10 0</inkml:trace>
  <inkml:trace contextRef="#ctx0" brushRef="#br0" timeOffset="501">68 1636 8150,'15'-34'0,"-2"1"0,-3 3 134,-5 0 0,4-7 0,-1 7 0,-3 3 428,-3 2 1,-2 10 0,0 0 311,0-2 0,-2 7-648,-6 2 1,6 16-1,-8 9 1,3 8-146,-1 5 0,-7 12 0,8 0 0,2 8 26,2 0 0,3-3 0,0-4 0,3-3-121,4-3 1,-2-10 0,10 3 0,2-7 279,3-8 0,3-5 1,-1-10-1,3-5 292,5-10 1,-5-10-1,5-23 1,-5-4-377,-3-8 0,-2-2 0,-3 2 0,-4 6-310,-3-1 0,-3 15 1,-9-5-1,-6 5-302,-7 5 1,-4 10 0,-4 13 0,-2 0-206,-5-1 1,5 8 0,-4-2 0,6 7-263,8 7 1,-5 6 0,5 9 0,-2 3-1150,2 5 2046,-5 5 0,8 19 0,-11 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36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180 292 8287,'0'-23'-68,"-8"8"0,-2 0 416,-2-2 0,4 7 410,-7 2 1,0 6-1,-5 4-512,5 6 0,-2 4 1,7 13-1,0 3-54,0 2 0,0 9 0,5-1 0,-2 4 4,2 3 1,2 7 0,3 1-1,3-4-185,4-1 0,6-14 0,9-1 0,1-6 160,-1-4 1,0-6 0,3-19 0,3-6 178,2-7 0,-1-15 0,-6-7 0,-1-5-263,1-3 1,-3-7 0,-5-3 0,-8-3-82,-5-4 0,-2 7 0,0 3 0,-2 5-365,-5 2 1,-8 0 0,-13 3 0,-2 4-521,3 9 0,0 6 0,-1 8 1,-2 8 878,3 4 0,2 13 0,3 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37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45 202 8233,'10'-12'-627,"-7"-8"923,4 5 1,-4-5 1517,-3-2-1274,0 9-190,0 3 0,0 13-127,0 4 1,-8 6-1,1 12 1,-1 2-106,-2 3 0,8 10 0,-8-5 1,2 2-70,1 0 0,0-2 0,7 3 0,0-9 96,0-4 0,0-2 0,0-1 0,2-2 148,5-5 1,-2-5 0,10-10-1,3 0-272,2 0 0,2 0 1,1 0-1,1-3-454,6-4 0,-5 2 0,5-10 0,-5-2-537,-3-3 0,1 5 0,-1 0 0,1 0 970,-1 2 0,1-16 0,-1 4 0</inkml:trace>
  <inkml:trace contextRef="#ctx0" brushRef="#br0" timeOffset="200">404 1 8220,'-13'10'28,"-6"-5"1,6 10 606,1 2 0,2 3 0,7 5 0,-2 5 22,-2 7 1,-1 8 0,8 7 0,0 8-263,0 5 0,0 2 1,0 3-1,0 2-485,0 3 0,0-3 1,3-10-1,2-5-298,2-2 0,1-13 0,-8-12 1,0-5 387,0-2 0,10-1 0,2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38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56 8105,'0'-15'-196,"-2"2"700,-6 3 0,6 0-63,-6 3 0,6 7 0,-1 0 0,-2 12 29,-2 8 0,-1 10 0,8 2 0,0 6 48,0 9 1,8-2 0,-1 10 0,-2-3-161,-2 0 0,4 8 0,1-8 0,-3-2-83,-3-3 1,6-12 0,-1-5 97,-2-5-1445,-2-13 1,-3-4 1071,0-16 0,0-4 0,0-10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21:44:33.0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88 8251,'12'0'2558,"-2"0"-1800,-10 9-525,0 4 0,0 1-272,0 1 0,0-13 27,0-2 0,0-2 1,0-13-1,2-2 150,5-2 1,-2 4 0,10 1 258,2-3 0,2 5 0,3 0 1,0 2-290,-1 5 1,1 3 0,2 2 0,3 0-736,2 0 0,0 7 0,-5 3 0,3 2-1246,2 5 1,0-5 1872,-7 2 0,0 1 0,-1 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42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91 145 8176,'-3'-15'29,"-4"0"1,2 10 605,-10-2 1,2 7-1,-2 7-347,8 8 0,-3 5 1,2 5-1,3 5-34,3 7 1,2 5 0,0 6 0,0 2-99,0 2 0,2 10 0,3-5 0,5 1-168,3-6 1,2-12-1,7-5 1,1-6 150,-1-9 1,8-7-1,0-16 1,-3-4 141,-2-8 0,-3-15 0,1-7 0,-3-8-100,-5-7 0,2 4 0,-9-6 0,-3 1-83,-3 1 1,-2-8-1,0 8 1,0 2-238,0 3 0,-10 4 0,-5 6 0,-7 7-256,-8 5 0,5 5 0,-7 3-149,-1 2 0,8 13 0,-5 2 0,8 14 544,7 14 0,-5 17 0,8 12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44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158 267 8187,'0'-22'-131,"7"-1"1,1 1-1,-1-1 249,3 1 1,-8 0 0,6-1 848,-6 1 1,-2 7-311,0 0 1,-2 10 0,-6-3-285,-6 6 1,-6 12 0,-3 5 0,1 7-86,-1 8 1,1 5 0,2 10 0,3 0-116,2-1 1,10 1-1,-3 0 1,6 2-148,2 6 0,0-6 1,0 5-1,2-7-79,6-8 1,-1 3-1,13-12 1,5-8-55,0-10 0,10-8 0,0-7 0,2-7 58,0-11 1,-9-17 0,-1-2-1,-7-10-40,-5-5 1,-10 4 0,2-4 0,-4 2-152,-3 5 1,-3 3 0,-2 5 0,-7 2-253,-8 3 0,3 9 0,-13-2 0,5 5-106,2 3 1,1 7 0,0 3 0,-1 2 597,1 5 0,-1 12 0,1 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45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65 202 8061,'-10'-12'281,"5"-1"0,-7 6 432,2-8 1,-5 2 0,8-2-179,2-2 1,5-3 0,7-2-240,8-1 1,5 8-1,2 3-108,1 2 1,-1 2 0,1 8 110,-1 0 0,0 0 0,-2 3-131,-5 4 0,-5 13 0,-7 13 0,2 2-167,2 4 0,1 6 0,-11 5 0,-2 5-416,-2 2 0,-8 0 0,5 6 0,-3-4-126,-4 4 1,4-1-1,1-2 1,2-11 476,5-9 0,0-10 1,0-12 297,-2-3 1,-1-13-1,8-2 1,3-12 334,4-8 0,6-10 0,9-3 0,0 1 36,1 0 0,-1 2 1,1 7-1,2 1-546,4 0 1,-4-1 0,5 3 0,-7 3-336,-8 2 0,5 2 0,-6-4-860,6 2 1,-5 10 1135,0-2 0,0-6 0,8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47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66 8270,'0'-15'59,"0"0"400,0-3 0,-3 8-116,-4 3 0,4 7 1,-4 7-1,4 11 116,3 9 1,0 1 0,0 9-1,0 3-67,0 2 1,0 3 0,0 0 0,0 0-188,0-1 1,0-6 0,0-3 0,0-3-145,0-5 0,0-2 1,0-2-1129,0-1 1,-2-9 1066,-6-6 0,6 5 0,-8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48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135 177 8240,'0'-22'-102,"0"7"0,0 0 676,0-2 1,0-3 270,0-3 0,0 1-217,0-1 0,-10 11-432,-5 5 1,2 7-1,1 10 1,-1 9-28,1 9 1,-1 12 0,-2-3 0,5 5-17,1 3 0,6 7 1,-4 1-1,4-1-183,3 3 1,8-15 0,1 2 0,4-7-34,4-8 1,3-4 0,3-8 0,-1-8 217,1-4 0,-4-13 1,-1-8-1,-3-9-200,2-11 1,-7-4 0,-2-3-1,-6-2-94,-2-5 1,0 4 0,0-1 0,-2 6-258,-6 6 1,-2 7 0,-7-5-1,2 5-484,-3 10 0,-1 0 1,-4 13 879,1 2 0,-1 12 0,1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49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8104,'15'-7'205,"0"-1"0,2 1 0,10 12 0,6 12 113,2 20 1,-1 31-1,-13-21 1,-2 5 0,0 11-1,0 4-61,1 11 0,-1 3 1,2 9-1,-2 4 1,-5-22-1,-2 2 1,0 2-1,-1 5 1,-2 2-1,1 2-332,-1 6 1,-1 2 0,-1 2 0,-1-20-1,-1 0 1,0 2 0,-1 0 0,1 2-1,-1 1 1,-1 0 0,0-1 0,0 1-1,-1-1 1,-1 0 0,1 0 190,-1-3 1,-1-1-1,1 1 1,-1-2 0,1 20-1,-1-1 1,-1-1 0,1-2-1,-1 0 1,0-1 0,-1-3-1,0 1 1,-2-1-41,0 0 0,-1 0 0,-1-2 0,0-9 0,0-1 0,-2-1 1,1-1-1,-2 0 0,1-2 0,-6 28 0,0-2 82,0-6 1,-2-3-1,-3-6 1,-2-3 0,4-9-1,0-3 1,-1-9-1,1-5-777,-13 23 0,5-30 1,3-38-3983,-1-14 4601,11-30 0,2-1 0,10-17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49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0 10697,'0'23'340,"0"-8"1,0 0 0,-3 2-139,-4 3 0,4 2 1,-4 1-1,4 2-124,3 5 0,-2-3 0,-3 8 0,-3 0-48,3 0 1,3-5-1,2 4 1,0-1 191,0-6 0,2-2-242,6-3 0,4-7 0,11-2-203,-1-3 1,3-13 0,2-12 0,3-5-422,-2-2 1,4 0 0,-2-1-1,-3 1-806,-2-1 0,-2 8 1450,-1 1 0,0-1 0,1-8 0</inkml:trace>
  <inkml:trace contextRef="#ctx0" brushRef="#br0" timeOffset="200">404 90 8078,'-10'35'0,"-2"-3"0,-1-2 588,6 0 1,4 10 0,3-3 0,0 6 51,0 1 1,0-1 0,0-3 0,0-3-532,0 3 1,0 2 0,3 3 0,2 0-396,2 0 0,1-3 0,-6-2 1,3-3-17,3 3 0,-1-8 302,-7-2 0,10-5 0,3-3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53.0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68 404 8241,'-13'-10'875,"6"10"1,4 10 0,3 14-1,0 4-459,0 2 1,8 7-1,-1-5 1,1 3-252,1 5 0,-6-7 0,7-4 1,-3-4 233,1-2 0,-1-1 807,-7 1-1097,0-11 1,0-14 0,0-18 0,-2-10-226,-6-5 0,6-10 0,-8-10 0,2-2-196,1-5 1,0-1 0,4 1-1,-2 2-409,-2-2 0,-3 0 1,5 5-1,-3 12-1954,3 12 2675,3 19 0,-8-6 0,-3 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53.6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337 68 8114,'0'-15'0,"0"0"1525,0-2-1244,0-3 0,-7 20 0,-1 12 1,1 16 41,-3 7 1,7 4 0,-7 11 0,3 5-317,-1 2 0,-2-4 0,5 4 0,-2 0-330,2 0 0,-5-4 0,3 1 0,-1-4-404,-2-7 0,8-11 0,-8 3 727,0-3 0,-3-12 0,-9-10 0</inkml:trace>
  <inkml:trace contextRef="#ctx0" brushRef="#br0" timeOffset="141">1 247 10764,'15'8'592,"0"-1"0,0 11 1,7-3-1,1 5-164,-1 2 1,8 0 0,2 1 0,1-1-570,-1 1 0,5-1 1,-4 0-1,-1 3-533,0 5 0,6-12 1,-8 4-1,-3-2 674,-2 0 0,-3 2 0,1 1 0</inkml:trace>
  <inkml:trace contextRef="#ctx0" brushRef="#br0" timeOffset="308">673 449 8460,'-10'22'224,"8"-7"1,-6 0 0,6 3 577,2 2 1,0 10-1,0-1 1,2 1-137,6 3 0,-3-6 0,7 8 1,-2-3-841,-5-4 0,5-3 0,0-5 0,0-3-1328,0-2 0,-3-8 1502,-7 8 0,10-10 0,3 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3:57:55.1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336 65 8145,'0'-22'1590,"-2"2"-619,-6 5 1,6 7-573,-6 16 1,-2 14 0,3 15 0,2 6-163,3 2 0,-6 9 0,-2 4 0,0 4-215,0 5 0,-7-5 1,4 16-1,-2-4-679,0 1 1,0-3 0,-4-12 0,1-8-690,3-4 1,10-14-1,-5-6 1346,0-11 0,-2-17 0,-11-12 0</inkml:trace>
  <inkml:trace contextRef="#ctx0" brushRef="#br0" timeOffset="200">0 312 8145,'0'14'192,"0"1"1,0 3 256,0 2 0,3 2 0,2 3 0,5 2 248,2 3 0,3 10 1,7-5-1,3 2-555,5 1 1,-5-1-1,7 8 1,-2-3-375,0-4 0,0 4 0,-7-7 1,1 0-2551,6-5 2782,-15-6 0,25-1 0,-15-1 0</inkml:trace>
  <inkml:trace contextRef="#ctx0" brushRef="#br0" timeOffset="483">605 715 8145,'0'-15'1141,"-2"3"-347,-6 2 1,6 0-453,-6 2 1,16 6-1,4-8 1,3 2-61,0 1 1,0-1-1,8 8-81,-1 0 1,-2 3-1,-3 4 1,-2 8 0,-10 13 0,3 4 0,-6 0-142,-2 1 1,0 7 0,-2-6 0,-3 4-41,-3-1 0,1-10 1,7 3-27,0-5 0,0-10 0,2-2 0,6-3-348,7-5 1,12-3 0,3-4-1,0-3-330,2-3 0,1-7 0,6 5 0,-4 0 684,-2 0 0,6-7 0,-4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3959A-E357-6047-82A9-2B0746745E0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836A4-12BB-1E43-B5C4-797C468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5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06C6-5372-0444-0B01-352600273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F3111-B44F-A1FB-72BC-69CE74A20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7051D-F80A-2A4E-A822-6BF06E0A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3DE87-3AC6-5937-A752-D24F43F7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336B-B626-EE67-9A76-830C5403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7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79D0-9F43-CC3D-B8D6-75865F4A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FC99D-7228-C196-941C-7F3E026E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79CE8-BE92-170C-0623-E9873B35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996AD-A4D8-3135-17DB-AFF28940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9EB63-06B7-59D6-CAC9-20BDF49B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B44A9-142B-9556-F5F6-DCE64A9DF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525F0-17FF-D4E8-4BE1-2040680D7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BD3E-6557-9FF5-BB18-6BC01E5F0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5A585-4308-0157-54DC-045094A2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93F31-B32B-E33E-E4AA-4F046460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1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BA20-6D41-D2D6-64AE-E1325CB7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BF1A0-57DD-DE7A-CE4F-EA51A83D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28FC7-403E-DF2D-C8A2-928A4E64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98E5F-7451-52D2-592F-9919CF2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8BC1-90AC-DAB8-D78B-7977181B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5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BE19-7DB8-4668-9D7A-9B9DDD22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DA0D-FF4D-3C86-C4AA-9519163C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08BE9-693D-EF29-7FBC-1EE2202E5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CF74-49F4-2D5B-1506-A251018C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69026-E20E-0FF0-1CC0-CC9E0541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8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574E-AE90-3890-8BCC-ABFDA40B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1FAA-FADE-484F-1C1D-2E88E64A9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80E55-0ED0-EE81-88B9-5741170D4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E23AC-BCFC-5528-98E9-F0CA38DA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A8D1A-677C-DC3D-0E87-0A434573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E1950-F77E-1BCA-BC9B-14A1E3D1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7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FC3-E072-9B6F-255A-3A62A56E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7BA4B-C2A1-F1A3-AE34-CF62508F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C69E8-A203-DE64-0910-BE32736F6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D82AD-33C1-4285-C059-86F7052A9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0C8B2-32AB-ADC8-4E33-CAE64E1ED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B7851E-8B5C-508B-756F-72BF794F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AD2E2-5198-D6E8-7987-B8713F6C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1B1BE8-6282-66FB-6A6B-512DDF72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3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70C1-4441-6863-2C86-5C702C31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FC5C6-5D0C-A00B-D214-EA5F6850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E4674-6E1D-9D16-12A9-95DD56CF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BE333-07F4-4162-A133-23A063EE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7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2EE07-9810-354C-258A-E976CCD11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5C7E7-0399-7B49-1551-3C8FD09D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827B6-3918-4C27-13FE-6459519B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2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2A08-7A05-EEC0-A1C7-89EAE5C6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D8D1-543B-9842-5E2F-BF658C22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10B99-A316-D163-D804-7B732A79D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80A1D-7204-93A3-84D0-C0041D5C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98D8-855C-1E97-87D1-6834A0AD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6CE-C528-9CBC-75F6-BE85C571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6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1FB1-E6E4-5435-4941-DC246185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CA206-268E-E1E2-76E9-784EFEA31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7FF19-AC51-EA07-DDEA-12AFA7662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44613-D6DD-30EB-EDA2-AA79D0E5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A54D8-DFD6-BD2F-06E8-84829696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1FEB2-8459-BB04-53EA-B2C1142A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4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DB7BC-E303-C0F5-427C-DEBBEA3A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A4128-C609-92CF-D6D2-FAF4446DB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34A99-1B47-E0D9-6FB3-6B0726479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8CBF5D-1FB7-994D-8173-BEE1D573ECD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4C5D9-5F07-71DC-F0F1-0BC3CBBF8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F712A-6600-D1BE-C0D2-FC106DA0A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A65FE6-064D-4C4F-942C-4BF521507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0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customXml" Target="../ink/ink5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customXml" Target="../ink/ink18.xml"/><Relationship Id="rId40" Type="http://schemas.openxmlformats.org/officeDocument/2006/relationships/image" Target="../media/image29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3.xml"/><Relationship Id="rId30" Type="http://schemas.openxmlformats.org/officeDocument/2006/relationships/image" Target="../media/image24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12" Type="http://schemas.openxmlformats.org/officeDocument/2006/relationships/image" Target="../media/image1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20" Type="http://schemas.openxmlformats.org/officeDocument/2006/relationships/image" Target="../media/image19.png"/><Relationship Id="rId41" Type="http://schemas.openxmlformats.org/officeDocument/2006/relationships/customXml" Target="../ink/ink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customXml" Target="../ink/ink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customXml" Target="../ink/ink29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customXml" Target="../ink/ink3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.xml"/><Relationship Id="rId7" Type="http://schemas.openxmlformats.org/officeDocument/2006/relationships/slide" Target="slide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4" Type="http://schemas.openxmlformats.org/officeDocument/2006/relationships/slide" Target="slide8.xml"/><Relationship Id="rId9" Type="http://schemas.openxmlformats.org/officeDocument/2006/relationships/slide" Target="slide26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.xm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9" Type="http://schemas.openxmlformats.org/officeDocument/2006/relationships/customXml" Target="../ink/ink51.xml"/><Relationship Id="rId21" Type="http://schemas.openxmlformats.org/officeDocument/2006/relationships/customXml" Target="../ink/ink42.xml"/><Relationship Id="rId34" Type="http://schemas.openxmlformats.org/officeDocument/2006/relationships/image" Target="../media/image70.png"/><Relationship Id="rId42" Type="http://schemas.openxmlformats.org/officeDocument/2006/relationships/image" Target="../media/image74.png"/><Relationship Id="rId7" Type="http://schemas.openxmlformats.org/officeDocument/2006/relationships/customXml" Target="../ink/ink35.xml"/><Relationship Id="rId2" Type="http://schemas.openxmlformats.org/officeDocument/2006/relationships/image" Target="../media/image41.png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29" Type="http://schemas.openxmlformats.org/officeDocument/2006/relationships/customXml" Target="../ink/ink46.xml"/><Relationship Id="rId41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37.xml"/><Relationship Id="rId24" Type="http://schemas.openxmlformats.org/officeDocument/2006/relationships/image" Target="../media/image65.png"/><Relationship Id="rId32" Type="http://schemas.openxmlformats.org/officeDocument/2006/relationships/image" Target="../media/image69.png"/><Relationship Id="rId37" Type="http://schemas.openxmlformats.org/officeDocument/2006/relationships/customXml" Target="../ink/ink50.xml"/><Relationship Id="rId40" Type="http://schemas.openxmlformats.org/officeDocument/2006/relationships/image" Target="../media/image73.png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67.png"/><Relationship Id="rId36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customXml" Target="../ink/ink41.xml"/><Relationship Id="rId31" Type="http://schemas.openxmlformats.org/officeDocument/2006/relationships/customXml" Target="../ink/ink47.xml"/><Relationship Id="rId4" Type="http://schemas.openxmlformats.org/officeDocument/2006/relationships/image" Target="../media/image55.png"/><Relationship Id="rId9" Type="http://schemas.openxmlformats.org/officeDocument/2006/relationships/customXml" Target="../ink/ink36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Relationship Id="rId27" Type="http://schemas.openxmlformats.org/officeDocument/2006/relationships/customXml" Target="../ink/ink45.xml"/><Relationship Id="rId30" Type="http://schemas.openxmlformats.org/officeDocument/2006/relationships/image" Target="../media/image68.png"/><Relationship Id="rId35" Type="http://schemas.openxmlformats.org/officeDocument/2006/relationships/customXml" Target="../ink/ink49.xml"/><Relationship Id="rId8" Type="http://schemas.openxmlformats.org/officeDocument/2006/relationships/image" Target="../media/image57.png"/><Relationship Id="rId3" Type="http://schemas.openxmlformats.org/officeDocument/2006/relationships/customXml" Target="../ink/ink33.xml"/><Relationship Id="rId12" Type="http://schemas.openxmlformats.org/officeDocument/2006/relationships/image" Target="../media/image59.png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33" Type="http://schemas.openxmlformats.org/officeDocument/2006/relationships/customXml" Target="../ink/ink48.xml"/><Relationship Id="rId38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customXml" Target="../ink/ink53.xml"/><Relationship Id="rId7" Type="http://schemas.openxmlformats.org/officeDocument/2006/relationships/customXml" Target="../ink/ink5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customXml" Target="../ink/ink54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8.xml"/><Relationship Id="rId21" Type="http://schemas.openxmlformats.org/officeDocument/2006/relationships/image" Target="../media/image95.png"/><Relationship Id="rId42" Type="http://schemas.openxmlformats.org/officeDocument/2006/relationships/customXml" Target="../ink/ink76.xml"/><Relationship Id="rId47" Type="http://schemas.openxmlformats.org/officeDocument/2006/relationships/image" Target="../media/image108.png"/><Relationship Id="rId63" Type="http://schemas.openxmlformats.org/officeDocument/2006/relationships/image" Target="../media/image116.png"/><Relationship Id="rId68" Type="http://schemas.openxmlformats.org/officeDocument/2006/relationships/customXml" Target="../ink/ink89.xml"/><Relationship Id="rId84" Type="http://schemas.openxmlformats.org/officeDocument/2006/relationships/customXml" Target="../ink/ink97.xml"/><Relationship Id="rId89" Type="http://schemas.openxmlformats.org/officeDocument/2006/relationships/image" Target="../media/image129.png"/><Relationship Id="rId16" Type="http://schemas.openxmlformats.org/officeDocument/2006/relationships/customXml" Target="../ink/ink63.xml"/><Relationship Id="rId11" Type="http://schemas.openxmlformats.org/officeDocument/2006/relationships/image" Target="../media/image90.png"/><Relationship Id="rId32" Type="http://schemas.openxmlformats.org/officeDocument/2006/relationships/customXml" Target="../ink/ink71.xml"/><Relationship Id="rId37" Type="http://schemas.openxmlformats.org/officeDocument/2006/relationships/image" Target="../media/image103.png"/><Relationship Id="rId53" Type="http://schemas.openxmlformats.org/officeDocument/2006/relationships/image" Target="../media/image111.png"/><Relationship Id="rId58" Type="http://schemas.openxmlformats.org/officeDocument/2006/relationships/customXml" Target="../ink/ink84.xml"/><Relationship Id="rId74" Type="http://schemas.openxmlformats.org/officeDocument/2006/relationships/customXml" Target="../ink/ink92.xml"/><Relationship Id="rId79" Type="http://schemas.openxmlformats.org/officeDocument/2006/relationships/image" Target="../media/image124.png"/><Relationship Id="rId5" Type="http://schemas.openxmlformats.org/officeDocument/2006/relationships/image" Target="../media/image87.png"/><Relationship Id="rId90" Type="http://schemas.openxmlformats.org/officeDocument/2006/relationships/customXml" Target="../ink/ink100.xml"/><Relationship Id="rId95" Type="http://schemas.openxmlformats.org/officeDocument/2006/relationships/image" Target="../media/image132.png"/><Relationship Id="rId22" Type="http://schemas.openxmlformats.org/officeDocument/2006/relationships/customXml" Target="../ink/ink66.xml"/><Relationship Id="rId27" Type="http://schemas.openxmlformats.org/officeDocument/2006/relationships/image" Target="../media/image98.png"/><Relationship Id="rId43" Type="http://schemas.openxmlformats.org/officeDocument/2006/relationships/image" Target="../media/image106.png"/><Relationship Id="rId48" Type="http://schemas.openxmlformats.org/officeDocument/2006/relationships/customXml" Target="../ink/ink79.xml"/><Relationship Id="rId64" Type="http://schemas.openxmlformats.org/officeDocument/2006/relationships/customXml" Target="../ink/ink87.xml"/><Relationship Id="rId69" Type="http://schemas.openxmlformats.org/officeDocument/2006/relationships/image" Target="../media/image119.png"/><Relationship Id="rId8" Type="http://schemas.openxmlformats.org/officeDocument/2006/relationships/customXml" Target="../ink/ink59.xml"/><Relationship Id="rId51" Type="http://schemas.openxmlformats.org/officeDocument/2006/relationships/image" Target="../media/image110.png"/><Relationship Id="rId72" Type="http://schemas.openxmlformats.org/officeDocument/2006/relationships/customXml" Target="../ink/ink91.xml"/><Relationship Id="rId80" Type="http://schemas.openxmlformats.org/officeDocument/2006/relationships/customXml" Target="../ink/ink95.xml"/><Relationship Id="rId85" Type="http://schemas.openxmlformats.org/officeDocument/2006/relationships/image" Target="../media/image127.png"/><Relationship Id="rId93" Type="http://schemas.openxmlformats.org/officeDocument/2006/relationships/image" Target="../media/image131.png"/><Relationship Id="rId3" Type="http://schemas.openxmlformats.org/officeDocument/2006/relationships/image" Target="../media/image860.png"/><Relationship Id="rId12" Type="http://schemas.openxmlformats.org/officeDocument/2006/relationships/customXml" Target="../ink/ink61.xml"/><Relationship Id="rId17" Type="http://schemas.openxmlformats.org/officeDocument/2006/relationships/image" Target="../media/image93.png"/><Relationship Id="rId25" Type="http://schemas.openxmlformats.org/officeDocument/2006/relationships/image" Target="../media/image97.png"/><Relationship Id="rId33" Type="http://schemas.openxmlformats.org/officeDocument/2006/relationships/image" Target="../media/image101.png"/><Relationship Id="rId38" Type="http://schemas.openxmlformats.org/officeDocument/2006/relationships/customXml" Target="../ink/ink74.xml"/><Relationship Id="rId46" Type="http://schemas.openxmlformats.org/officeDocument/2006/relationships/customXml" Target="../ink/ink78.xml"/><Relationship Id="rId59" Type="http://schemas.openxmlformats.org/officeDocument/2006/relationships/image" Target="../media/image114.png"/><Relationship Id="rId67" Type="http://schemas.openxmlformats.org/officeDocument/2006/relationships/image" Target="../media/image118.png"/><Relationship Id="rId20" Type="http://schemas.openxmlformats.org/officeDocument/2006/relationships/customXml" Target="../ink/ink65.xml"/><Relationship Id="rId41" Type="http://schemas.openxmlformats.org/officeDocument/2006/relationships/image" Target="../media/image105.png"/><Relationship Id="rId54" Type="http://schemas.openxmlformats.org/officeDocument/2006/relationships/customXml" Target="../ink/ink82.xml"/><Relationship Id="rId62" Type="http://schemas.openxmlformats.org/officeDocument/2006/relationships/customXml" Target="../ink/ink86.xml"/><Relationship Id="rId70" Type="http://schemas.openxmlformats.org/officeDocument/2006/relationships/customXml" Target="../ink/ink90.xml"/><Relationship Id="rId75" Type="http://schemas.openxmlformats.org/officeDocument/2006/relationships/image" Target="../media/image122.png"/><Relationship Id="rId83" Type="http://schemas.openxmlformats.org/officeDocument/2006/relationships/image" Target="../media/image126.png"/><Relationship Id="rId88" Type="http://schemas.openxmlformats.org/officeDocument/2006/relationships/customXml" Target="../ink/ink99.xml"/><Relationship Id="rId91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.xml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28" Type="http://schemas.openxmlformats.org/officeDocument/2006/relationships/customXml" Target="../ink/ink69.xml"/><Relationship Id="rId36" Type="http://schemas.openxmlformats.org/officeDocument/2006/relationships/customXml" Target="../ink/ink73.xml"/><Relationship Id="rId49" Type="http://schemas.openxmlformats.org/officeDocument/2006/relationships/image" Target="../media/image109.png"/><Relationship Id="rId57" Type="http://schemas.openxmlformats.org/officeDocument/2006/relationships/image" Target="../media/image113.png"/><Relationship Id="rId10" Type="http://schemas.openxmlformats.org/officeDocument/2006/relationships/customXml" Target="../ink/ink60.xml"/><Relationship Id="rId31" Type="http://schemas.openxmlformats.org/officeDocument/2006/relationships/image" Target="../media/image100.png"/><Relationship Id="rId44" Type="http://schemas.openxmlformats.org/officeDocument/2006/relationships/customXml" Target="../ink/ink77.xml"/><Relationship Id="rId52" Type="http://schemas.openxmlformats.org/officeDocument/2006/relationships/customXml" Target="../ink/ink81.xml"/><Relationship Id="rId60" Type="http://schemas.openxmlformats.org/officeDocument/2006/relationships/customXml" Target="../ink/ink85.xml"/><Relationship Id="rId65" Type="http://schemas.openxmlformats.org/officeDocument/2006/relationships/image" Target="../media/image117.png"/><Relationship Id="rId73" Type="http://schemas.openxmlformats.org/officeDocument/2006/relationships/image" Target="../media/image121.png"/><Relationship Id="rId78" Type="http://schemas.openxmlformats.org/officeDocument/2006/relationships/customXml" Target="../ink/ink94.xml"/><Relationship Id="rId81" Type="http://schemas.openxmlformats.org/officeDocument/2006/relationships/image" Target="../media/image125.png"/><Relationship Id="rId86" Type="http://schemas.openxmlformats.org/officeDocument/2006/relationships/customXml" Target="../ink/ink98.xml"/><Relationship Id="rId94" Type="http://schemas.openxmlformats.org/officeDocument/2006/relationships/customXml" Target="../ink/ink102.xml"/><Relationship Id="rId4" Type="http://schemas.openxmlformats.org/officeDocument/2006/relationships/customXml" Target="../ink/ink57.xml"/><Relationship Id="rId9" Type="http://schemas.openxmlformats.org/officeDocument/2006/relationships/image" Target="../media/image89.png"/><Relationship Id="rId13" Type="http://schemas.openxmlformats.org/officeDocument/2006/relationships/image" Target="../media/image91.png"/><Relationship Id="rId18" Type="http://schemas.openxmlformats.org/officeDocument/2006/relationships/customXml" Target="../ink/ink64.xml"/><Relationship Id="rId39" Type="http://schemas.openxmlformats.org/officeDocument/2006/relationships/image" Target="../media/image104.png"/><Relationship Id="rId34" Type="http://schemas.openxmlformats.org/officeDocument/2006/relationships/customXml" Target="../ink/ink72.xml"/><Relationship Id="rId50" Type="http://schemas.openxmlformats.org/officeDocument/2006/relationships/customXml" Target="../ink/ink80.xml"/><Relationship Id="rId55" Type="http://schemas.openxmlformats.org/officeDocument/2006/relationships/image" Target="../media/image112.png"/><Relationship Id="rId76" Type="http://schemas.openxmlformats.org/officeDocument/2006/relationships/customXml" Target="../ink/ink93.xml"/><Relationship Id="rId7" Type="http://schemas.openxmlformats.org/officeDocument/2006/relationships/image" Target="../media/image88.png"/><Relationship Id="rId71" Type="http://schemas.openxmlformats.org/officeDocument/2006/relationships/image" Target="../media/image120.png"/><Relationship Id="rId92" Type="http://schemas.openxmlformats.org/officeDocument/2006/relationships/customXml" Target="../ink/ink101.xml"/><Relationship Id="rId2" Type="http://schemas.openxmlformats.org/officeDocument/2006/relationships/customXml" Target="../ink/ink56.xml"/><Relationship Id="rId29" Type="http://schemas.openxmlformats.org/officeDocument/2006/relationships/image" Target="../media/image99.png"/><Relationship Id="rId24" Type="http://schemas.openxmlformats.org/officeDocument/2006/relationships/customXml" Target="../ink/ink67.xml"/><Relationship Id="rId40" Type="http://schemas.openxmlformats.org/officeDocument/2006/relationships/customXml" Target="../ink/ink75.xml"/><Relationship Id="rId45" Type="http://schemas.openxmlformats.org/officeDocument/2006/relationships/image" Target="../media/image107.png"/><Relationship Id="rId66" Type="http://schemas.openxmlformats.org/officeDocument/2006/relationships/customXml" Target="../ink/ink88.xml"/><Relationship Id="rId87" Type="http://schemas.openxmlformats.org/officeDocument/2006/relationships/image" Target="../media/image128.png"/><Relationship Id="rId61" Type="http://schemas.openxmlformats.org/officeDocument/2006/relationships/image" Target="../media/image115.png"/><Relationship Id="rId82" Type="http://schemas.openxmlformats.org/officeDocument/2006/relationships/customXml" Target="../ink/ink96.xml"/><Relationship Id="rId19" Type="http://schemas.openxmlformats.org/officeDocument/2006/relationships/image" Target="../media/image94.png"/><Relationship Id="rId14" Type="http://schemas.openxmlformats.org/officeDocument/2006/relationships/customXml" Target="../ink/ink62.xml"/><Relationship Id="rId30" Type="http://schemas.openxmlformats.org/officeDocument/2006/relationships/customXml" Target="../ink/ink70.xml"/><Relationship Id="rId35" Type="http://schemas.openxmlformats.org/officeDocument/2006/relationships/image" Target="../media/image102.png"/><Relationship Id="rId56" Type="http://schemas.openxmlformats.org/officeDocument/2006/relationships/customXml" Target="../ink/ink83.xml"/><Relationship Id="rId77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6100" y="2396546"/>
            <a:ext cx="7356428" cy="696507"/>
          </a:xfrm>
          <a:prstGeom prst="rect">
            <a:avLst/>
          </a:prstGeom>
        </p:spPr>
        <p:txBody>
          <a:bodyPr vert="horz" wrap="square" lIns="0" tIns="57882" rIns="0" bIns="0" rtlCol="0" anchor="ctr">
            <a:spAutoFit/>
          </a:bodyPr>
          <a:lstStyle/>
          <a:p>
            <a:pPr marL="2375820" marR="10067" indent="-2351911">
              <a:lnSpc>
                <a:spcPts val="2378"/>
              </a:lnSpc>
              <a:spcBef>
                <a:spcPts val="454"/>
              </a:spcBef>
            </a:pPr>
            <a:r>
              <a:rPr sz="2800"/>
              <a:t>Lecture</a:t>
            </a:r>
            <a:r>
              <a:rPr sz="2800" spc="-40"/>
              <a:t> </a:t>
            </a:r>
            <a:r>
              <a:rPr sz="2800"/>
              <a:t>6</a:t>
            </a:r>
            <a:r>
              <a:rPr lang="en-US" sz="2800" spc="-40"/>
              <a:t>: </a:t>
            </a:r>
            <a:r>
              <a:rPr sz="2800"/>
              <a:t>Data</a:t>
            </a:r>
            <a:r>
              <a:rPr sz="2800" spc="-30"/>
              <a:t> </a:t>
            </a:r>
            <a:r>
              <a:rPr sz="2800" spc="-20"/>
              <a:t>Preprocessing</a:t>
            </a:r>
            <a:r>
              <a:rPr sz="2800" spc="-40"/>
              <a:t> </a:t>
            </a:r>
            <a:r>
              <a:rPr sz="2800"/>
              <a:t>and</a:t>
            </a:r>
            <a:r>
              <a:rPr sz="2800" spc="-40"/>
              <a:t> </a:t>
            </a:r>
            <a:r>
              <a:rPr sz="2800" spc="-20"/>
              <a:t>Multivariate 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74829" y="3553573"/>
            <a:ext cx="643897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159">
                <a:latin typeface="Times New Roman"/>
                <a:cs typeface="Times New Roman"/>
              </a:rPr>
              <a:t>DS </a:t>
            </a:r>
            <a:r>
              <a:rPr sz="2180" spc="218">
                <a:latin typeface="Times New Roman"/>
                <a:cs typeface="Times New Roman"/>
              </a:rPr>
              <a:t>4400:</a:t>
            </a:r>
            <a:r>
              <a:rPr sz="2180" spc="337">
                <a:latin typeface="Times New Roman"/>
                <a:cs typeface="Times New Roman"/>
              </a:rPr>
              <a:t> </a:t>
            </a:r>
            <a:r>
              <a:rPr sz="2180" spc="188">
                <a:latin typeface="Times New Roman"/>
                <a:cs typeface="Times New Roman"/>
              </a:rPr>
              <a:t>Machine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78">
                <a:latin typeface="Times New Roman"/>
                <a:cs typeface="Times New Roman"/>
              </a:rPr>
              <a:t>Learning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277">
                <a:latin typeface="Times New Roman"/>
                <a:cs typeface="Times New Roman"/>
              </a:rPr>
              <a:t>and</a:t>
            </a:r>
            <a:r>
              <a:rPr sz="2180" spc="168">
                <a:latin typeface="Times New Roman"/>
                <a:cs typeface="Times New Roman"/>
              </a:rPr>
              <a:t> </a:t>
            </a:r>
            <a:r>
              <a:rPr sz="2180" spc="226">
                <a:latin typeface="Times New Roman"/>
                <a:cs typeface="Times New Roman"/>
              </a:rPr>
              <a:t>Data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49">
                <a:latin typeface="Times New Roman"/>
                <a:cs typeface="Times New Roman"/>
              </a:rPr>
              <a:t>Mining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39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65DB802-07DB-97D5-88CB-23B900E4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75" y="133934"/>
            <a:ext cx="9791370" cy="6590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1E601E9-E04B-B75C-01A9-CBADDF65206A}"/>
                  </a:ext>
                </a:extLst>
              </p14:cNvPr>
              <p14:cNvContentPartPr/>
              <p14:nvPr/>
            </p14:nvContentPartPr>
            <p14:xfrm>
              <a:off x="1697901" y="5017355"/>
              <a:ext cx="674640" cy="43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1E601E9-E04B-B75C-01A9-CBADDF6520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2421" y="5001888"/>
                <a:ext cx="705240" cy="461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55E76B2-831A-72BD-3EA9-EFB20975A4CF}"/>
                  </a:ext>
                </a:extLst>
              </p14:cNvPr>
              <p14:cNvContentPartPr/>
              <p14:nvPr/>
            </p14:nvContentPartPr>
            <p14:xfrm>
              <a:off x="381741" y="4437035"/>
              <a:ext cx="846000" cy="533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55E76B2-831A-72BD-3EA9-EFB20975A4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268" y="4421555"/>
                <a:ext cx="876587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45DC33C-523F-2F88-397A-5BBFD50B594B}"/>
                  </a:ext>
                </a:extLst>
              </p14:cNvPr>
              <p14:cNvContentPartPr/>
              <p14:nvPr/>
            </p14:nvContentPartPr>
            <p14:xfrm>
              <a:off x="1481901" y="5072075"/>
              <a:ext cx="2258280" cy="1042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45DC33C-523F-2F88-397A-5BBFD50B59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6421" y="5056595"/>
                <a:ext cx="2288880" cy="10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5E8D592-5F09-E991-6AB3-5779E9DEFFCA}"/>
                  </a:ext>
                </a:extLst>
              </p14:cNvPr>
              <p14:cNvContentPartPr/>
              <p14:nvPr/>
            </p14:nvContentPartPr>
            <p14:xfrm>
              <a:off x="2019381" y="6161795"/>
              <a:ext cx="1035000" cy="102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5E8D592-5F09-E991-6AB3-5779E9DEFF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8585" y="6150995"/>
                <a:ext cx="1056233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1CA01CB-3A83-3992-BE7C-F1D30F7DE5DF}"/>
                  </a:ext>
                </a:extLst>
              </p14:cNvPr>
              <p14:cNvContentPartPr/>
              <p14:nvPr/>
            </p14:nvContentPartPr>
            <p14:xfrm>
              <a:off x="1556781" y="6412715"/>
              <a:ext cx="149400" cy="196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1CA01CB-3A83-3992-BE7C-F1D30F7DE5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5981" y="6401935"/>
                <a:ext cx="170640" cy="217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790EC2C-A29C-F411-09DE-3366AF7FA512}"/>
                  </a:ext>
                </a:extLst>
              </p14:cNvPr>
              <p14:cNvContentPartPr/>
              <p14:nvPr/>
            </p14:nvContentPartPr>
            <p14:xfrm>
              <a:off x="1768461" y="6251435"/>
              <a:ext cx="47520" cy="451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790EC2C-A29C-F411-09DE-3366AF7FA5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57661" y="6240635"/>
                <a:ext cx="687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21653E1-402C-B207-FD66-9BF9AEE611B5}"/>
                  </a:ext>
                </a:extLst>
              </p14:cNvPr>
              <p14:cNvContentPartPr/>
              <p14:nvPr/>
            </p14:nvContentPartPr>
            <p14:xfrm>
              <a:off x="1697901" y="6459875"/>
              <a:ext cx="219960" cy="70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21653E1-402C-B207-FD66-9BF9AEE611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7101" y="6449075"/>
                <a:ext cx="2412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9741B10-A619-29CF-FCDF-33913C85C68D}"/>
                  </a:ext>
                </a:extLst>
              </p14:cNvPr>
              <p14:cNvContentPartPr/>
              <p14:nvPr/>
            </p14:nvContentPartPr>
            <p14:xfrm>
              <a:off x="1854501" y="6444035"/>
              <a:ext cx="196200" cy="212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9741B10-A619-29CF-FCDF-33913C85C6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43701" y="6433235"/>
                <a:ext cx="217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6EB099E-B21D-7E18-CF36-9AD055E8F32C}"/>
                  </a:ext>
                </a:extLst>
              </p14:cNvPr>
              <p14:cNvContentPartPr/>
              <p14:nvPr/>
            </p14:nvContentPartPr>
            <p14:xfrm>
              <a:off x="2026941" y="6545915"/>
              <a:ext cx="164880" cy="50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6EB099E-B21D-7E18-CF36-9AD055E8F32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16141" y="6535115"/>
                <a:ext cx="186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E9458AD-FF3E-BDAE-4CAF-C3FF76D0A85C}"/>
                  </a:ext>
                </a:extLst>
              </p14:cNvPr>
              <p14:cNvContentPartPr/>
              <p14:nvPr/>
            </p14:nvContentPartPr>
            <p14:xfrm>
              <a:off x="2136741" y="6275915"/>
              <a:ext cx="196200" cy="364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E9458AD-FF3E-BDAE-4CAF-C3FF76D0A85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25941" y="6265115"/>
                <a:ext cx="2174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3F93EC6-7899-B7D1-BC18-6B13064363EE}"/>
                  </a:ext>
                </a:extLst>
              </p14:cNvPr>
              <p14:cNvContentPartPr/>
              <p14:nvPr/>
            </p14:nvContentPartPr>
            <p14:xfrm>
              <a:off x="2317101" y="6444035"/>
              <a:ext cx="180720" cy="188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3F93EC6-7899-B7D1-BC18-6B13064363E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06301" y="6433214"/>
                <a:ext cx="201960" cy="209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272BE4E-BD3B-28E1-0FDC-3E29EBC645D0}"/>
                  </a:ext>
                </a:extLst>
              </p14:cNvPr>
              <p14:cNvContentPartPr/>
              <p14:nvPr/>
            </p14:nvContentPartPr>
            <p14:xfrm>
              <a:off x="2520861" y="6491195"/>
              <a:ext cx="63000" cy="118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272BE4E-BD3B-28E1-0FDC-3E29EBC645D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10061" y="6480395"/>
                <a:ext cx="84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608EC79-59A3-D719-3573-AF76A9599132}"/>
                  </a:ext>
                </a:extLst>
              </p14:cNvPr>
              <p14:cNvContentPartPr/>
              <p14:nvPr/>
            </p14:nvContentPartPr>
            <p14:xfrm>
              <a:off x="2630661" y="6257555"/>
              <a:ext cx="149400" cy="461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608EC79-59A3-D719-3573-AF76A959913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19861" y="6246755"/>
                <a:ext cx="1706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26C73A7-504F-C7E6-EDEF-EB9173AB5C71}"/>
                  </a:ext>
                </a:extLst>
              </p14:cNvPr>
              <p14:cNvContentPartPr/>
              <p14:nvPr/>
            </p14:nvContentPartPr>
            <p14:xfrm>
              <a:off x="3077781" y="6150635"/>
              <a:ext cx="407880" cy="448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26C73A7-504F-C7E6-EDEF-EB9173AB5C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66981" y="6139835"/>
                <a:ext cx="4291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E9F27C-5421-74A6-0660-05D93CB726CE}"/>
                  </a:ext>
                </a:extLst>
              </p14:cNvPr>
              <p14:cNvContentPartPr/>
              <p14:nvPr/>
            </p14:nvContentPartPr>
            <p14:xfrm>
              <a:off x="3469461" y="6318755"/>
              <a:ext cx="118080" cy="217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E9F27C-5421-74A6-0660-05D93CB726C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58628" y="6307973"/>
                <a:ext cx="139385" cy="238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029208F-A332-674B-0820-170B0159CF39}"/>
                  </a:ext>
                </a:extLst>
              </p14:cNvPr>
              <p14:cNvContentPartPr/>
              <p14:nvPr/>
            </p14:nvContentPartPr>
            <p14:xfrm>
              <a:off x="3635061" y="6389315"/>
              <a:ext cx="77760" cy="224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029208F-A332-674B-0820-170B0159CF3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24261" y="6378515"/>
                <a:ext cx="990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5D009E8-DFAF-3FC7-DEEE-625BD3C9D707}"/>
                  </a:ext>
                </a:extLst>
              </p14:cNvPr>
              <p14:cNvContentPartPr/>
              <p14:nvPr/>
            </p14:nvContentPartPr>
            <p14:xfrm>
              <a:off x="3657741" y="6240995"/>
              <a:ext cx="8280" cy="30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5D009E8-DFAF-3FC7-DEEE-625BD3C9D70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46941" y="6230068"/>
                <a:ext cx="29520" cy="5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3207A86-AA3D-FD04-E244-D6D4FDDA0182}"/>
                  </a:ext>
                </a:extLst>
              </p14:cNvPr>
              <p14:cNvContentPartPr/>
              <p14:nvPr/>
            </p14:nvContentPartPr>
            <p14:xfrm>
              <a:off x="3689061" y="6373475"/>
              <a:ext cx="219960" cy="234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3207A86-AA3D-FD04-E244-D6D4FDDA018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78243" y="6362658"/>
                <a:ext cx="241235" cy="25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9F2A6F-82C4-4E04-8720-0F12277062CE}"/>
                  </a:ext>
                </a:extLst>
              </p14:cNvPr>
              <p14:cNvContentPartPr/>
              <p14:nvPr/>
            </p14:nvContentPartPr>
            <p14:xfrm>
              <a:off x="3932061" y="6201035"/>
              <a:ext cx="39600" cy="455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9F2A6F-82C4-4E04-8720-0F12277062C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921261" y="6190244"/>
                <a:ext cx="60840" cy="476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8191A11-4B8E-6E7E-D01A-E6D89FB32DB1}"/>
                  </a:ext>
                </a:extLst>
              </p14:cNvPr>
              <p14:cNvContentPartPr/>
              <p14:nvPr/>
            </p14:nvContentPartPr>
            <p14:xfrm>
              <a:off x="3799581" y="6334235"/>
              <a:ext cx="305280" cy="282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8191A11-4B8E-6E7E-D01A-E6D89FB32DB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88781" y="6323435"/>
                <a:ext cx="3265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9E014A4-19AA-749F-8226-8283CB0D62F8}"/>
                  </a:ext>
                </a:extLst>
              </p14:cNvPr>
              <p14:cNvContentPartPr/>
              <p14:nvPr/>
            </p14:nvContentPartPr>
            <p14:xfrm>
              <a:off x="4089021" y="6279515"/>
              <a:ext cx="39600" cy="70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9E014A4-19AA-749F-8226-8283CB0D62F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78221" y="6268715"/>
                <a:ext cx="608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8071A39-1B58-42C4-0BAC-5D0BAD391A7D}"/>
                  </a:ext>
                </a:extLst>
              </p14:cNvPr>
              <p14:cNvContentPartPr/>
              <p14:nvPr/>
            </p14:nvContentPartPr>
            <p14:xfrm>
              <a:off x="4151661" y="6334235"/>
              <a:ext cx="313920" cy="211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8071A39-1B58-42C4-0BAC-5D0BAD391A7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40861" y="6323417"/>
                <a:ext cx="335160" cy="23259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0F5CBCE6-EB14-A537-353B-E3D802D3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2" y="0"/>
            <a:ext cx="10831376" cy="68580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A875DE-34FB-A68E-AC96-5919848E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1" y="325856"/>
            <a:ext cx="11618623" cy="62134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389E2D-856B-B51B-2C7D-21B6FF510FBC}"/>
              </a:ext>
            </a:extLst>
          </p:cNvPr>
          <p:cNvSpPr txBox="1"/>
          <p:nvPr/>
        </p:nvSpPr>
        <p:spPr>
          <a:xfrm>
            <a:off x="85737" y="2743200"/>
            <a:ext cx="11833736" cy="2829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A4EB6-55E3-D3B1-FD88-2F4F5382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57" y="3429000"/>
            <a:ext cx="10600486" cy="1056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CBFE1-6564-44C5-521A-9AD33E76D3ED}"/>
              </a:ext>
            </a:extLst>
          </p:cNvPr>
          <p:cNvSpPr txBox="1"/>
          <p:nvPr/>
        </p:nvSpPr>
        <p:spPr>
          <a:xfrm>
            <a:off x="537029" y="5326743"/>
            <a:ext cx="11460065" cy="1212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BB02079-7106-2C6E-FC84-B1D417B2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3" y="258161"/>
            <a:ext cx="11605123" cy="606906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9B3A9-3CEC-BB5A-48FC-CE8DB3AB9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EF497C9C-D467-A2A6-67BF-F4B5891C0EB1}"/>
              </a:ext>
            </a:extLst>
          </p:cNvPr>
          <p:cNvSpPr txBox="1"/>
          <p:nvPr/>
        </p:nvSpPr>
        <p:spPr>
          <a:xfrm>
            <a:off x="1471448" y="825052"/>
            <a:ext cx="9980968" cy="45375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800" b="1" spc="-20">
                <a:solidFill>
                  <a:srgbClr val="D41A2C"/>
                </a:solidFill>
                <a:latin typeface="Arial"/>
                <a:cs typeface="Arial"/>
              </a:rPr>
              <a:t>Breakout rooms II: Practicing standardization </a:t>
            </a:r>
            <a:r>
              <a:rPr sz="2800" b="1" spc="-20">
                <a:solidFill>
                  <a:srgbClr val="D41A2C"/>
                </a:solidFill>
                <a:latin typeface="Arial"/>
                <a:cs typeface="Arial"/>
              </a:rPr>
              <a:t>Python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527A77C-7089-F51D-CD94-CBC66F2EB424}"/>
              </a:ext>
            </a:extLst>
          </p:cNvPr>
          <p:cNvSpPr/>
          <p:nvPr/>
        </p:nvSpPr>
        <p:spPr>
          <a:xfrm>
            <a:off x="4169567" y="3267200"/>
            <a:ext cx="67951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41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4655EEC-5CED-0436-CC7D-46F66A718B32}"/>
              </a:ext>
            </a:extLst>
          </p:cNvPr>
          <p:cNvSpPr txBox="1"/>
          <p:nvPr/>
        </p:nvSpPr>
        <p:spPr>
          <a:xfrm>
            <a:off x="1148718" y="2575895"/>
            <a:ext cx="9695316" cy="2497920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lang="en-US" sz="2600" dirty="0">
                <a:latin typeface="Arial"/>
                <a:cs typeface="Arial"/>
              </a:rPr>
              <a:t>Pick up the code </a:t>
            </a:r>
            <a:r>
              <a:rPr lang="en-US" sz="2600" b="1" dirty="0" err="1">
                <a:latin typeface="Arial"/>
                <a:cs typeface="Arial"/>
              </a:rPr>
              <a:t>data_</a:t>
            </a:r>
            <a:r>
              <a:rPr sz="2600" b="1" spc="-20" dirty="0" err="1">
                <a:latin typeface="Arial"/>
                <a:cs typeface="Arial"/>
              </a:rPr>
              <a:t>preprocess.ipynb</a:t>
            </a:r>
            <a:r>
              <a:rPr sz="2600" b="1" spc="-30" dirty="0">
                <a:latin typeface="Arial"/>
                <a:cs typeface="Arial"/>
              </a:rPr>
              <a:t> </a:t>
            </a:r>
            <a:r>
              <a:rPr lang="en-US" sz="2600" spc="-30" dirty="0">
                <a:latin typeface="Arial"/>
                <a:cs typeface="Arial"/>
              </a:rPr>
              <a:t>where you left it, and tinker with the part of the code where data centering and scaling and minmax scaling is done.</a:t>
            </a:r>
          </a:p>
          <a:p>
            <a:pPr marL="25168" marR="10067">
              <a:lnSpc>
                <a:spcPct val="101000"/>
              </a:lnSpc>
              <a:spcBef>
                <a:spcPts val="168"/>
              </a:spcBef>
            </a:pPr>
            <a:endParaRPr lang="en-US" sz="2600" spc="-30" dirty="0">
              <a:latin typeface="Arial"/>
              <a:cs typeface="Arial"/>
            </a:endParaRPr>
          </a:p>
          <a:p>
            <a:pPr marL="25168" marR="10067">
              <a:lnSpc>
                <a:spcPct val="101000"/>
              </a:lnSpc>
              <a:spcBef>
                <a:spcPts val="168"/>
              </a:spcBef>
            </a:pPr>
            <a:endParaRPr lang="en-US" sz="2600" spc="-30" dirty="0">
              <a:latin typeface="Arial"/>
              <a:cs typeface="Arial"/>
            </a:endParaRPr>
          </a:p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lang="en-US" sz="2600" spc="-30" dirty="0">
                <a:latin typeface="Arial"/>
                <a:cs typeface="Arial"/>
              </a:rPr>
              <a:t>This part of the code uses </a:t>
            </a:r>
            <a:r>
              <a:rPr lang="en-US" sz="2600" spc="-30" dirty="0" err="1">
                <a:latin typeface="Arial"/>
                <a:cs typeface="Arial"/>
              </a:rPr>
              <a:t>sklearn</a:t>
            </a:r>
            <a:endParaRPr lang="en-US" sz="2600" spc="-30"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C63BB94-0432-7FBF-A70B-A387E233DC0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5AE3414D-C6FA-DEF9-D668-17F359F45EF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14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59CB5-EA34-B03F-5A03-6D873BA0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918" y="3824855"/>
            <a:ext cx="4839498" cy="249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8681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785DA99-BFD6-AE63-FEF2-6E6057E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65100"/>
            <a:ext cx="11504645" cy="61726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C5B688-14A5-8FAD-91A8-1CC3D9250472}"/>
                  </a:ext>
                </a:extLst>
              </p14:cNvPr>
              <p14:cNvContentPartPr/>
              <p14:nvPr/>
            </p14:nvContentPartPr>
            <p14:xfrm>
              <a:off x="3932061" y="4987475"/>
              <a:ext cx="4515120" cy="1778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C5B688-14A5-8FAD-91A8-1CC3D92504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6580" y="4971995"/>
                <a:ext cx="4545722" cy="18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C1DDDE4-E363-186F-23DC-C4280AEEF37D}"/>
                  </a:ext>
                </a:extLst>
              </p14:cNvPr>
              <p14:cNvContentPartPr/>
              <p14:nvPr/>
            </p14:nvContentPartPr>
            <p14:xfrm>
              <a:off x="8769021" y="4935275"/>
              <a:ext cx="1905480" cy="754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C1DDDE4-E363-186F-23DC-C4280AEEF3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3538" y="4919788"/>
                <a:ext cx="1936086" cy="7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344EB1-4E59-53F4-81A9-4C818C1E3218}"/>
                  </a:ext>
                </a:extLst>
              </p14:cNvPr>
              <p14:cNvContentPartPr/>
              <p14:nvPr/>
            </p14:nvContentPartPr>
            <p14:xfrm>
              <a:off x="10266261" y="5236595"/>
              <a:ext cx="149400" cy="102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344EB1-4E59-53F4-81A9-4C818C1E32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50781" y="5221115"/>
                <a:ext cx="1800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9E7C2C0-FF87-948C-48A5-E982CE607593}"/>
                  </a:ext>
                </a:extLst>
              </p14:cNvPr>
              <p14:cNvContentPartPr/>
              <p14:nvPr/>
            </p14:nvContentPartPr>
            <p14:xfrm>
              <a:off x="9044421" y="5730515"/>
              <a:ext cx="876600" cy="447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9E7C2C0-FF87-948C-48A5-E982CE6075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28941" y="5715035"/>
                <a:ext cx="90720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6F9630-2965-AB1F-88BC-24DEB336C633}"/>
                  </a:ext>
                </a:extLst>
              </p14:cNvPr>
              <p14:cNvContentPartPr/>
              <p14:nvPr/>
            </p14:nvContentPartPr>
            <p14:xfrm>
              <a:off x="10815261" y="5100155"/>
              <a:ext cx="768600" cy="346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6F9630-2965-AB1F-88BC-24DEB336C6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99781" y="5084691"/>
                <a:ext cx="799200" cy="37724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A60B3B-D574-75D6-71BB-3A4922FC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" y="0"/>
            <a:ext cx="11520451" cy="6589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E2CA1D-7861-F607-724E-02F2A793F73B}"/>
                  </a:ext>
                </a:extLst>
              </p14:cNvPr>
              <p14:cNvContentPartPr/>
              <p14:nvPr/>
            </p14:nvContentPartPr>
            <p14:xfrm>
              <a:off x="1315581" y="5595515"/>
              <a:ext cx="4127400" cy="53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E2CA1D-7861-F607-724E-02F2A793F7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1581" y="5487442"/>
                <a:ext cx="4235040" cy="751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9CCF50-AB55-094B-E5A5-60F9378DCE59}"/>
                  </a:ext>
                </a:extLst>
              </p14:cNvPr>
              <p14:cNvContentPartPr/>
              <p14:nvPr/>
            </p14:nvContentPartPr>
            <p14:xfrm>
              <a:off x="4397181" y="6104195"/>
              <a:ext cx="2490840" cy="33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9CCF50-AB55-094B-E5A5-60F9378DCE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3173" y="5996195"/>
                <a:ext cx="2598496" cy="55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5AF7F86C-48B7-B487-1499-B92B55D3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21" y="75389"/>
            <a:ext cx="10261456" cy="6691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4A7F77-E930-793E-0346-E4C1C15A4B9A}"/>
                  </a:ext>
                </a:extLst>
              </p14:cNvPr>
              <p14:cNvContentPartPr/>
              <p14:nvPr/>
            </p14:nvContentPartPr>
            <p14:xfrm>
              <a:off x="2397381" y="673955"/>
              <a:ext cx="1793880" cy="76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4A7F77-E930-793E-0346-E4C1C15A4B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6581" y="663160"/>
                <a:ext cx="1815120" cy="790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CA7313-E3C9-4B0A-7EC3-F91130630711}"/>
                  </a:ext>
                </a:extLst>
              </p14:cNvPr>
              <p14:cNvContentPartPr/>
              <p14:nvPr/>
            </p14:nvContentPartPr>
            <p14:xfrm>
              <a:off x="5954541" y="920555"/>
              <a:ext cx="2792160" cy="424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CA7313-E3C9-4B0A-7EC3-F911306307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0541" y="812555"/>
                <a:ext cx="2899800" cy="64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3F9B61-667B-96BA-C24B-87E78E09B1F4}"/>
              </a:ext>
            </a:extLst>
          </p:cNvPr>
          <p:cNvSpPr txBox="1"/>
          <p:nvPr/>
        </p:nvSpPr>
        <p:spPr>
          <a:xfrm>
            <a:off x="262759" y="335845"/>
            <a:ext cx="1071004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Uh, closed-form… What’s that?</a:t>
            </a:r>
          </a:p>
          <a:p>
            <a:endParaRPr lang="en-US"/>
          </a:p>
          <a:p>
            <a:r>
              <a:rPr lang="en-US" sz="2200"/>
              <a:t>A </a:t>
            </a:r>
            <a:r>
              <a:rPr lang="en-US" sz="2200" b="1"/>
              <a:t>closed-form solution</a:t>
            </a:r>
            <a:r>
              <a:rPr lang="en-US" sz="2200"/>
              <a:t> is a mathematical expression that can be evaluated in a finite number of standard operations (addition, subtraction, multiplication, division…etc.)</a:t>
            </a:r>
          </a:p>
          <a:p>
            <a:endParaRPr lang="en-US" sz="2200"/>
          </a:p>
          <a:p>
            <a:endParaRPr lang="en-US" sz="2200"/>
          </a:p>
          <a:p>
            <a:r>
              <a:rPr lang="en-US" sz="2200"/>
              <a:t>Closed-form solutions simplify complex problems into manageable expressions. </a:t>
            </a:r>
          </a:p>
          <a:p>
            <a:endParaRPr lang="en-US" sz="2200"/>
          </a:p>
          <a:p>
            <a:r>
              <a:rPr lang="en-US" sz="2200"/>
              <a:t>They provide precise answers, unlike numerical solutions, which are approximations.</a:t>
            </a:r>
          </a:p>
          <a:p>
            <a:endParaRPr lang="en-US" sz="2200"/>
          </a:p>
          <a:p>
            <a:r>
              <a:rPr lang="en-US" sz="2200"/>
              <a:t>Closed-form solutions reveal deeper insights into the problem, as one can observe relationships and dependencies directly.</a:t>
            </a:r>
          </a:p>
          <a:p>
            <a:endParaRPr lang="en-US" sz="2200"/>
          </a:p>
          <a:p>
            <a:r>
              <a:rPr lang="en-US" sz="2200"/>
              <a:t>Once derived, a closed-form solution applies universally across all cases covered by the problem, making it reusable.</a:t>
            </a:r>
          </a:p>
          <a:p>
            <a:endParaRPr lang="en-US" sz="2200"/>
          </a:p>
          <a:p>
            <a:r>
              <a:rPr lang="en-US" sz="2200"/>
              <a:t>Closed forms are deterministic, meaning they always produce the same result for given inputs.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2BA56C-DBC4-D215-8A79-6379ECCDA998}"/>
                  </a:ext>
                </a:extLst>
              </p14:cNvPr>
              <p14:cNvContentPartPr/>
              <p14:nvPr/>
            </p14:nvContentPartPr>
            <p14:xfrm>
              <a:off x="4794621" y="3048515"/>
              <a:ext cx="2454120" cy="32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2BA56C-DBC4-D215-8A79-6379ECCDA9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621" y="2940515"/>
                <a:ext cx="2561760" cy="5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4443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F95B4-72D4-BECA-742F-7F63395166D7}"/>
              </a:ext>
            </a:extLst>
          </p:cNvPr>
          <p:cNvSpPr txBox="1"/>
          <p:nvPr/>
        </p:nvSpPr>
        <p:spPr>
          <a:xfrm>
            <a:off x="262759" y="335845"/>
            <a:ext cx="1071004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Numerical solutions, uh?</a:t>
            </a:r>
          </a:p>
          <a:p>
            <a:endParaRPr lang="en-US" sz="2400">
              <a:solidFill>
                <a:srgbClr val="FF0000"/>
              </a:solidFill>
            </a:endParaRPr>
          </a:p>
          <a:p>
            <a:r>
              <a:rPr lang="en-US" sz="2400" b="1"/>
              <a:t>Numerical solutions</a:t>
            </a:r>
            <a:r>
              <a:rPr lang="en-US" sz="2400"/>
              <a:t> are approximate solutions to mathematical problems obtained using computational methods or algorithms instead of exact, closed-form expressions. </a:t>
            </a:r>
          </a:p>
          <a:p>
            <a:endParaRPr lang="en-US" sz="2400"/>
          </a:p>
          <a:p>
            <a:r>
              <a:rPr lang="en-US" sz="2400"/>
              <a:t>They are particularly useful when problems are too complex to solve analytically or when closed-form solutions do not exist.</a:t>
            </a:r>
          </a:p>
        </p:txBody>
      </p:sp>
    </p:spTree>
    <p:extLst>
      <p:ext uri="{BB962C8B-B14F-4D97-AF65-F5344CB8AC3E}">
        <p14:creationId xmlns:p14="http://schemas.microsoft.com/office/powerpoint/2010/main" val="175759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1717046" y="776650"/>
            <a:ext cx="83176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5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1967499"/>
            <a:ext cx="256103" cy="25610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2706703"/>
            <a:ext cx="256103" cy="25610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526" y="4269598"/>
            <a:ext cx="256103" cy="25610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160665" y="1924761"/>
            <a:ext cx="2910560" cy="345674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2145" indent="-296978">
              <a:spcBef>
                <a:spcPts val="188"/>
              </a:spcBef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3" action="ppaction://hlinksldjump"/>
              </a:rPr>
              <a:t>Today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605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0887" marR="459309" indent="-296978" algn="just">
              <a:lnSpc>
                <a:spcPct val="101000"/>
              </a:lnSpc>
              <a:buClr>
                <a:srgbClr val="FFFFFF"/>
              </a:buClr>
              <a:buSzPct val="88888"/>
              <a:buAutoNum type="arabicPlain"/>
              <a:tabLst>
                <a:tab pos="531036" algn="l"/>
              </a:tabLst>
            </a:pPr>
            <a:r>
              <a:rPr sz="1784" b="1">
                <a:latin typeface="Arial"/>
                <a:cs typeface="Arial"/>
                <a:hlinkClick r:id="rId4" action="ppaction://hlinksldjump"/>
              </a:rPr>
              <a:t>Data</a:t>
            </a:r>
            <a:r>
              <a:rPr sz="1784" b="1" spc="-50">
                <a:latin typeface="Arial"/>
                <a:cs typeface="Arial"/>
                <a:hlinkClick r:id="rId4" action="ppaction://hlinksldjump"/>
              </a:rPr>
              <a:t> </a:t>
            </a:r>
            <a:r>
              <a:rPr sz="1784" b="1" spc="-20">
                <a:latin typeface="Arial"/>
                <a:cs typeface="Arial"/>
                <a:hlinkClick r:id="rId4" action="ppaction://hlinksldjump"/>
              </a:rPr>
              <a:t>Preprocessing</a:t>
            </a:r>
            <a:r>
              <a:rPr sz="1784" b="1" spc="-20">
                <a:latin typeface="Arial"/>
                <a:cs typeface="Arial"/>
              </a:rPr>
              <a:t> 	</a:t>
            </a:r>
            <a:r>
              <a:rPr sz="1784" spc="-20">
                <a:latin typeface="Arial"/>
                <a:cs typeface="Arial"/>
                <a:hlinkClick r:id="rId5" action="ppaction://hlinksldjump"/>
              </a:rPr>
              <a:t>One-</a:t>
            </a:r>
            <a:r>
              <a:rPr sz="1784">
                <a:latin typeface="Arial"/>
                <a:cs typeface="Arial"/>
                <a:hlinkClick r:id="rId5" action="ppaction://hlinksldjump"/>
              </a:rPr>
              <a:t>Hot </a:t>
            </a:r>
            <a:r>
              <a:rPr sz="1784" spc="-20">
                <a:latin typeface="Arial"/>
                <a:cs typeface="Arial"/>
                <a:hlinkClick r:id="rId5" action="ppaction://hlinksldjump"/>
              </a:rPr>
              <a:t>Encoding</a:t>
            </a:r>
            <a:r>
              <a:rPr sz="1784" spc="-20">
                <a:latin typeface="Arial"/>
                <a:cs typeface="Arial"/>
              </a:rPr>
              <a:t> 	</a:t>
            </a:r>
            <a:r>
              <a:rPr sz="1784" spc="-20">
                <a:latin typeface="Arial"/>
                <a:cs typeface="Arial"/>
                <a:hlinkClick r:id="rId6" action="ppaction://hlinksldjump"/>
              </a:rPr>
              <a:t>Normalization</a:t>
            </a:r>
            <a:endParaRPr sz="1784">
              <a:latin typeface="Arial"/>
              <a:cs typeface="Arial"/>
            </a:endParaRPr>
          </a:p>
          <a:p>
            <a:pPr marL="531036" algn="just">
              <a:spcBef>
                <a:spcPts val="30"/>
              </a:spcBef>
            </a:pPr>
            <a:r>
              <a:rPr sz="1784" spc="-20">
                <a:latin typeface="Arial"/>
                <a:cs typeface="Arial"/>
                <a:hlinkClick r:id="rId7" action="ppaction://hlinksldjump"/>
              </a:rPr>
              <a:t>Min-</a:t>
            </a:r>
            <a:r>
              <a:rPr sz="1784">
                <a:latin typeface="Arial"/>
                <a:cs typeface="Arial"/>
                <a:hlinkClick r:id="rId7" action="ppaction://hlinksldjump"/>
              </a:rPr>
              <a:t>Max </a:t>
            </a:r>
            <a:r>
              <a:rPr sz="1784" spc="-20">
                <a:latin typeface="Arial"/>
                <a:cs typeface="Arial"/>
                <a:hlinkClick r:id="rId7" action="ppaction://hlinksldjump"/>
              </a:rPr>
              <a:t>Scaling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605"/>
              </a:spcBef>
            </a:pPr>
            <a:endParaRPr sz="1784">
              <a:latin typeface="Arial"/>
              <a:cs typeface="Arial"/>
            </a:endParaRPr>
          </a:p>
          <a:p>
            <a:pPr marL="320887" marR="10067" indent="-296978">
              <a:lnSpc>
                <a:spcPct val="101000"/>
              </a:lnSpc>
              <a:buClr>
                <a:srgbClr val="FFFFFF"/>
              </a:buClr>
              <a:buSzPct val="88888"/>
              <a:buAutoNum type="arabicPlain" startAt="3"/>
              <a:tabLst>
                <a:tab pos="531036" algn="l"/>
              </a:tabLst>
            </a:pPr>
            <a:r>
              <a:rPr lang="en-US" sz="1784" b="1" spc="-20">
                <a:latin typeface="Arial"/>
                <a:cs typeface="Arial"/>
                <a:hlinkClick r:id="rId8" action="ppaction://hlinksldjump"/>
              </a:rPr>
              <a:t>Multivariate</a:t>
            </a:r>
            <a:r>
              <a:rPr lang="en-US" sz="1784" b="1" spc="89">
                <a:latin typeface="Arial"/>
                <a:cs typeface="Arial"/>
                <a:hlinkClick r:id="rId8" action="ppaction://hlinksldjump"/>
              </a:rPr>
              <a:t> </a:t>
            </a:r>
            <a:r>
              <a:rPr lang="en-US" sz="1784" b="1" spc="-20">
                <a:latin typeface="Arial"/>
                <a:cs typeface="Arial"/>
                <a:hlinkClick r:id="rId8" action="ppaction://hlinksldjump"/>
              </a:rPr>
              <a:t>Regression</a:t>
            </a:r>
            <a:r>
              <a:rPr sz="1784" b="1" spc="-20">
                <a:latin typeface="Arial"/>
                <a:cs typeface="Arial"/>
              </a:rPr>
              <a:t> 	</a:t>
            </a:r>
            <a:r>
              <a:rPr sz="1784" spc="-20">
                <a:latin typeface="Arial"/>
                <a:cs typeface="Arial"/>
                <a:hlinkClick r:id="rId9" action="ppaction://hlinksldjump"/>
              </a:rPr>
              <a:t>Closed-</a:t>
            </a:r>
            <a:r>
              <a:rPr sz="1784">
                <a:latin typeface="Arial"/>
                <a:cs typeface="Arial"/>
                <a:hlinkClick r:id="rId9" action="ppaction://hlinksldjump"/>
              </a:rPr>
              <a:t>Form </a:t>
            </a:r>
            <a:r>
              <a:rPr sz="1784" spc="-20">
                <a:latin typeface="Arial"/>
                <a:cs typeface="Arial"/>
                <a:hlinkClick r:id="rId9" action="ppaction://hlinksldjump"/>
              </a:rPr>
              <a:t>Solution</a:t>
            </a:r>
            <a:r>
              <a:rPr sz="1784" spc="-20">
                <a:latin typeface="Arial"/>
                <a:cs typeface="Arial"/>
              </a:rPr>
              <a:t> 	</a:t>
            </a:r>
            <a:r>
              <a:rPr sz="1784" spc="-20">
                <a:latin typeface="Arial"/>
                <a:cs typeface="Arial"/>
                <a:hlinkClick r:id="" action="ppaction://noaction"/>
              </a:rPr>
              <a:t>Multivariate</a:t>
            </a:r>
            <a:r>
              <a:rPr sz="1784" spc="99">
                <a:latin typeface="Arial"/>
                <a:cs typeface="Arial"/>
                <a:hlinkClick r:id="" action="ppaction://noaction"/>
              </a:rPr>
              <a:t> </a:t>
            </a:r>
            <a:r>
              <a:rPr sz="1784" spc="-20">
                <a:latin typeface="Arial"/>
                <a:cs typeface="Arial"/>
                <a:hlinkClick r:id="" action="ppaction://noaction"/>
              </a:rPr>
              <a:t>Regression</a:t>
            </a:r>
            <a:r>
              <a:rPr sz="1784" spc="-20">
                <a:latin typeface="Arial"/>
                <a:cs typeface="Arial"/>
              </a:rPr>
              <a:t> 	</a:t>
            </a:r>
            <a:r>
              <a:rPr sz="1784" spc="-20">
                <a:latin typeface="Arial"/>
                <a:cs typeface="Arial"/>
                <a:hlinkClick r:id="" action="ppaction://noaction"/>
              </a:rPr>
              <a:t>Practice</a:t>
            </a:r>
            <a:endParaRPr sz="1784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DAAC0A8-D9C3-F7DC-EEFA-F43F20C5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4" y="251852"/>
            <a:ext cx="12027776" cy="63542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690CBFA-77C0-7116-09BF-5BA5927D960D}"/>
                  </a:ext>
                </a:extLst>
              </p14:cNvPr>
              <p14:cNvContentPartPr/>
              <p14:nvPr/>
            </p14:nvContentPartPr>
            <p14:xfrm>
              <a:off x="1707261" y="2790755"/>
              <a:ext cx="7866720" cy="2609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690CBFA-77C0-7116-09BF-5BA5927D96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861" y="2776355"/>
                <a:ext cx="7895160" cy="26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89A16F7-10C2-3492-9824-29B978E04CD4}"/>
                  </a:ext>
                </a:extLst>
              </p14:cNvPr>
              <p14:cNvContentPartPr/>
              <p14:nvPr/>
            </p14:nvContentPartPr>
            <p14:xfrm>
              <a:off x="2912901" y="1168235"/>
              <a:ext cx="2429640" cy="2712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89A16F7-10C2-3492-9824-29B978E04C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2101" y="1157435"/>
                <a:ext cx="2450880" cy="27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68958B8-A158-6373-B9B7-22F2F81B41EF}"/>
                  </a:ext>
                </a:extLst>
              </p14:cNvPr>
              <p14:cNvContentPartPr/>
              <p14:nvPr/>
            </p14:nvContentPartPr>
            <p14:xfrm>
              <a:off x="5256861" y="1059155"/>
              <a:ext cx="149400" cy="266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68958B8-A158-6373-B9B7-22F2F81B41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6061" y="1048355"/>
                <a:ext cx="1706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B344A8-543C-5F38-4875-B3DEDEB93924}"/>
                  </a:ext>
                </a:extLst>
              </p14:cNvPr>
              <p14:cNvContentPartPr/>
              <p14:nvPr/>
            </p14:nvContentPartPr>
            <p14:xfrm>
              <a:off x="5688141" y="560915"/>
              <a:ext cx="243360" cy="175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B344A8-543C-5F38-4875-B3DEDEB939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7341" y="550115"/>
                <a:ext cx="2646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8336F18-FD7B-6A79-9B42-DD2C1265CCC0}"/>
                  </a:ext>
                </a:extLst>
              </p14:cNvPr>
              <p14:cNvContentPartPr/>
              <p14:nvPr/>
            </p14:nvContentPartPr>
            <p14:xfrm>
              <a:off x="5845101" y="486035"/>
              <a:ext cx="70920" cy="583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8336F18-FD7B-6A79-9B42-DD2C1265CC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34301" y="475235"/>
                <a:ext cx="9216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097F724-F420-FD6D-F176-A36B7D30917E}"/>
                  </a:ext>
                </a:extLst>
              </p14:cNvPr>
              <p14:cNvContentPartPr/>
              <p14:nvPr/>
            </p14:nvContentPartPr>
            <p14:xfrm>
              <a:off x="5978301" y="807515"/>
              <a:ext cx="86760" cy="86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097F724-F420-FD6D-F176-A36B7D3091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67501" y="796715"/>
                <a:ext cx="10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A4C8495-9F94-AF62-6CDC-A7D1F8AE94FF}"/>
                  </a:ext>
                </a:extLst>
              </p14:cNvPr>
              <p14:cNvContentPartPr/>
              <p14:nvPr/>
            </p14:nvContentPartPr>
            <p14:xfrm>
              <a:off x="5997381" y="736955"/>
              <a:ext cx="28080" cy="237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A4C8495-9F94-AF62-6CDC-A7D1F8AE94F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86581" y="726316"/>
                <a:ext cx="49320" cy="44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AD2075D-669A-BD64-CE46-94815C31EAA3}"/>
                  </a:ext>
                </a:extLst>
              </p14:cNvPr>
              <p14:cNvContentPartPr/>
              <p14:nvPr/>
            </p14:nvContentPartPr>
            <p14:xfrm>
              <a:off x="6134901" y="525995"/>
              <a:ext cx="204120" cy="311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AD2075D-669A-BD64-CE46-94815C31EA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24101" y="515195"/>
                <a:ext cx="2253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1BF35CF-ADA2-5C5B-C92D-407F1BFAF5C9}"/>
                  </a:ext>
                </a:extLst>
              </p14:cNvPr>
              <p14:cNvContentPartPr/>
              <p14:nvPr/>
            </p14:nvContentPartPr>
            <p14:xfrm>
              <a:off x="6346581" y="651635"/>
              <a:ext cx="172800" cy="232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1BF35CF-ADA2-5C5B-C92D-407F1BFAF5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35781" y="640835"/>
                <a:ext cx="1940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7C6277E-1249-C1FF-BE62-3A2F34BD723F}"/>
                  </a:ext>
                </a:extLst>
              </p14:cNvPr>
              <p14:cNvContentPartPr/>
              <p14:nvPr/>
            </p14:nvContentPartPr>
            <p14:xfrm>
              <a:off x="6519021" y="595835"/>
              <a:ext cx="94320" cy="243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7C6277E-1249-C1FF-BE62-3A2F34BD72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08221" y="585035"/>
                <a:ext cx="1155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8B13B8B-1918-56FA-502D-A7F187B66074}"/>
                  </a:ext>
                </a:extLst>
              </p14:cNvPr>
              <p14:cNvContentPartPr/>
              <p14:nvPr/>
            </p14:nvContentPartPr>
            <p14:xfrm>
              <a:off x="6691461" y="341315"/>
              <a:ext cx="39600" cy="482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8B13B8B-1918-56FA-502D-A7F187B660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80661" y="330515"/>
                <a:ext cx="6084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9948345-54D2-789A-CFF4-9A4F55CA7AD5}"/>
                  </a:ext>
                </a:extLst>
              </p14:cNvPr>
              <p14:cNvContentPartPr/>
              <p14:nvPr/>
            </p14:nvContentPartPr>
            <p14:xfrm>
              <a:off x="6769941" y="972035"/>
              <a:ext cx="1620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9948345-54D2-789A-CFF4-9A4F55CA7AD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58896" y="961235"/>
                <a:ext cx="37923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3447C6F-1391-75E7-3FC8-9F757E76343A}"/>
                  </a:ext>
                </a:extLst>
              </p14:cNvPr>
              <p14:cNvContentPartPr/>
              <p14:nvPr/>
            </p14:nvContentPartPr>
            <p14:xfrm>
              <a:off x="7146141" y="482435"/>
              <a:ext cx="164880" cy="29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3447C6F-1391-75E7-3FC8-9F757E76343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35341" y="471635"/>
                <a:ext cx="1861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5601EA2-8349-7219-AF82-78E7F8A9E943}"/>
                  </a:ext>
                </a:extLst>
              </p14:cNvPr>
              <p14:cNvContentPartPr/>
              <p14:nvPr/>
            </p14:nvContentPartPr>
            <p14:xfrm>
              <a:off x="7342341" y="595835"/>
              <a:ext cx="78840" cy="164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5601EA2-8349-7219-AF82-78E7F8A9E94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31541" y="585035"/>
                <a:ext cx="1000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7D891DD-CEB6-FE6B-9C0A-06A28A62E8AE}"/>
                  </a:ext>
                </a:extLst>
              </p14:cNvPr>
              <p14:cNvContentPartPr/>
              <p14:nvPr/>
            </p14:nvContentPartPr>
            <p14:xfrm>
              <a:off x="7436301" y="313595"/>
              <a:ext cx="78840" cy="392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7D891DD-CEB6-FE6B-9C0A-06A28A62E8A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425451" y="302795"/>
                <a:ext cx="100177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1D3DB77-DFAD-755A-9198-4CABF1823BD6}"/>
                  </a:ext>
                </a:extLst>
              </p14:cNvPr>
              <p14:cNvContentPartPr/>
              <p14:nvPr/>
            </p14:nvContentPartPr>
            <p14:xfrm>
              <a:off x="7401381" y="509435"/>
              <a:ext cx="184320" cy="31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1D3DB77-DFAD-755A-9198-4CABF1823BD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90560" y="498635"/>
                <a:ext cx="205602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30001B5-47F6-22BD-7050-E7979CA64351}"/>
                  </a:ext>
                </a:extLst>
              </p14:cNvPr>
              <p14:cNvContentPartPr/>
              <p14:nvPr/>
            </p14:nvContentPartPr>
            <p14:xfrm>
              <a:off x="9929301" y="195155"/>
              <a:ext cx="470880" cy="455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30001B5-47F6-22BD-7050-E7979CA643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18493" y="184364"/>
                <a:ext cx="492136" cy="476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0158EEA-829A-0785-FFFF-37EB47486B55}"/>
                  </a:ext>
                </a:extLst>
              </p14:cNvPr>
              <p14:cNvContentPartPr/>
              <p14:nvPr/>
            </p14:nvContentPartPr>
            <p14:xfrm>
              <a:off x="9052341" y="388475"/>
              <a:ext cx="657720" cy="504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0158EEA-829A-0785-FFFF-37EB47486B5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041547" y="377675"/>
                <a:ext cx="678948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EE81A91-6F8C-5E02-F011-E05A10E10B05}"/>
                  </a:ext>
                </a:extLst>
              </p14:cNvPr>
              <p14:cNvContentPartPr/>
              <p14:nvPr/>
            </p14:nvContentPartPr>
            <p14:xfrm>
              <a:off x="7765701" y="227195"/>
              <a:ext cx="1050840" cy="8452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EE81A91-6F8C-5E02-F011-E05A10E10B0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754901" y="216395"/>
                <a:ext cx="107208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58C490F-BFB8-BE44-6486-C93F3F051851}"/>
                  </a:ext>
                </a:extLst>
              </p14:cNvPr>
              <p14:cNvContentPartPr/>
              <p14:nvPr/>
            </p14:nvContentPartPr>
            <p14:xfrm>
              <a:off x="10501701" y="176795"/>
              <a:ext cx="1270080" cy="7790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58C490F-BFB8-BE44-6486-C93F3F05185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490904" y="165995"/>
                <a:ext cx="1291314" cy="80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27CD0C3-0BB5-A079-0745-B48D9E07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53" y="158017"/>
            <a:ext cx="9475630" cy="6541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3F2310-0BFE-54AA-435E-DFC86131A57C}"/>
                  </a:ext>
                </a:extLst>
              </p14:cNvPr>
              <p14:cNvContentPartPr/>
              <p14:nvPr/>
            </p14:nvContentPartPr>
            <p14:xfrm>
              <a:off x="3304941" y="1834595"/>
              <a:ext cx="619560" cy="500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3F2310-0BFE-54AA-435E-DFC86131A5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9461" y="1819115"/>
                <a:ext cx="65016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9A370C7-079C-A019-06C9-BFFD539D19C0}"/>
                  </a:ext>
                </a:extLst>
              </p14:cNvPr>
              <p14:cNvContentPartPr/>
              <p14:nvPr/>
            </p14:nvContentPartPr>
            <p14:xfrm>
              <a:off x="10148901" y="2108915"/>
              <a:ext cx="180720" cy="580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9A370C7-079C-A019-06C9-BFFD539D19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33421" y="2093445"/>
                <a:ext cx="211320" cy="61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80C5D2-171A-FB6A-3AF2-BDF5E34D7A1B}"/>
                  </a:ext>
                </a:extLst>
              </p14:cNvPr>
              <p14:cNvContentPartPr/>
              <p14:nvPr/>
            </p14:nvContentPartPr>
            <p14:xfrm>
              <a:off x="6660141" y="42515"/>
              <a:ext cx="2806920" cy="1447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80C5D2-171A-FB6A-3AF2-BDF5E34D7A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4661" y="27035"/>
                <a:ext cx="2837520" cy="147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C6597B58-55B5-8CC0-1E9C-FE25DE17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85" y="0"/>
            <a:ext cx="10701270" cy="68434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F0EDE3-75CB-B0AF-129C-E0ED295D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2" y="14555"/>
            <a:ext cx="10701270" cy="684344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287F71A-5FE4-A577-0C34-68501B99B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667407"/>
            <a:ext cx="11833224" cy="416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EC6A9D-D1A3-7A19-53E2-D34AD78EBD14}"/>
              </a:ext>
            </a:extLst>
          </p:cNvPr>
          <p:cNvSpPr txBox="1"/>
          <p:nvPr/>
        </p:nvSpPr>
        <p:spPr>
          <a:xfrm>
            <a:off x="4277711" y="2751083"/>
            <a:ext cx="27965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Breakout rooms III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5A15624-0808-FC32-AA6C-E1C30D9B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05" y="0"/>
            <a:ext cx="10849699" cy="682335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53A829B-CAF5-207B-0AC9-87516F99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80" y="0"/>
            <a:ext cx="9832145" cy="66710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50EEBE9-8068-F7E0-04A2-9E0EA59E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84200"/>
            <a:ext cx="11847024" cy="556338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DB5BD4F-4D46-24D5-686D-38C2272E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457200"/>
            <a:ext cx="12061785" cy="592953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DB67AF4-54FA-FDC4-DF4B-6AF3C2D6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47650"/>
            <a:ext cx="11665482" cy="613908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E6A76B-ABCD-FC29-3446-899EAE7ECFAC}"/>
                  </a:ext>
                </a:extLst>
              </p14:cNvPr>
              <p14:cNvContentPartPr/>
              <p14:nvPr/>
            </p14:nvContentPartPr>
            <p14:xfrm>
              <a:off x="1556781" y="587915"/>
              <a:ext cx="501840" cy="30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E6A76B-ABCD-FC29-3446-899EAE7ECF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1312" y="572435"/>
                <a:ext cx="532418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ED4A1FB-530E-7372-3E76-76CE76438E94}"/>
                  </a:ext>
                </a:extLst>
              </p14:cNvPr>
              <p14:cNvContentPartPr/>
              <p14:nvPr/>
            </p14:nvContentPartPr>
            <p14:xfrm>
              <a:off x="2285421" y="156635"/>
              <a:ext cx="705960" cy="1144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ED4A1FB-530E-7372-3E76-76CE76438E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9933" y="141155"/>
                <a:ext cx="736576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EDE7421-B2CF-CAB2-C06E-06414522B41F}"/>
                  </a:ext>
                </a:extLst>
              </p14:cNvPr>
              <p14:cNvContentPartPr/>
              <p14:nvPr/>
            </p14:nvContentPartPr>
            <p14:xfrm>
              <a:off x="3902541" y="290195"/>
              <a:ext cx="232920" cy="564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EDE7421-B2CF-CAB2-C06E-06414522B4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7061" y="274715"/>
                <a:ext cx="26352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1615F01-30B5-C4E2-C9A0-E8CA14B98B1A}"/>
                  </a:ext>
                </a:extLst>
              </p14:cNvPr>
              <p14:cNvContentPartPr/>
              <p14:nvPr/>
            </p14:nvContentPartPr>
            <p14:xfrm>
              <a:off x="3123861" y="713195"/>
              <a:ext cx="220680" cy="251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1615F01-30B5-C4E2-C9A0-E8CA14B98B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8381" y="697693"/>
                <a:ext cx="251280" cy="282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70439B2-B2ED-39E0-22C7-EAB3D94C7AF4}"/>
                  </a:ext>
                </a:extLst>
              </p14:cNvPr>
              <p14:cNvContentPartPr/>
              <p14:nvPr/>
            </p14:nvContentPartPr>
            <p14:xfrm>
              <a:off x="4261461" y="352835"/>
              <a:ext cx="596160" cy="478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70439B2-B2ED-39E0-22C7-EAB3D94C7A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5981" y="337367"/>
                <a:ext cx="626760" cy="509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17D76B9-7616-32BE-9474-40890087AEAC}"/>
                  </a:ext>
                </a:extLst>
              </p14:cNvPr>
              <p14:cNvContentPartPr/>
              <p14:nvPr/>
            </p14:nvContentPartPr>
            <p14:xfrm>
              <a:off x="5078301" y="172475"/>
              <a:ext cx="296640" cy="603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17D76B9-7616-32BE-9474-40890087AE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62821" y="157004"/>
                <a:ext cx="327240" cy="633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B953909-7D16-C31B-5F51-B025BC5C1908}"/>
                  </a:ext>
                </a:extLst>
              </p14:cNvPr>
              <p14:cNvContentPartPr/>
              <p14:nvPr/>
            </p14:nvContentPartPr>
            <p14:xfrm>
              <a:off x="5633421" y="338075"/>
              <a:ext cx="321840" cy="289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B953909-7D16-C31B-5F51-B025BC5C1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17941" y="322595"/>
                <a:ext cx="3524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0B1034F-5818-BAC4-D3B9-4D1CA4418BDA}"/>
                  </a:ext>
                </a:extLst>
              </p14:cNvPr>
              <p14:cNvContentPartPr/>
              <p14:nvPr/>
            </p14:nvContentPartPr>
            <p14:xfrm>
              <a:off x="6809181" y="277955"/>
              <a:ext cx="188640" cy="224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0B1034F-5818-BAC4-D3B9-4D1CA4418B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93671" y="262475"/>
                <a:ext cx="219299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CF64A6C-A0F3-2887-BB83-D1202E578142}"/>
                  </a:ext>
                </a:extLst>
              </p14:cNvPr>
              <p14:cNvContentPartPr/>
              <p14:nvPr/>
            </p14:nvContentPartPr>
            <p14:xfrm>
              <a:off x="6189981" y="305675"/>
              <a:ext cx="368640" cy="298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CF64A6C-A0F3-2887-BB83-D1202E5781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74516" y="290176"/>
                <a:ext cx="399210" cy="3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D9DDE56-008B-27AB-EC35-B67048EE1670}"/>
                  </a:ext>
                </a:extLst>
              </p14:cNvPr>
              <p14:cNvContentPartPr/>
              <p14:nvPr/>
            </p14:nvContentPartPr>
            <p14:xfrm>
              <a:off x="7452141" y="258515"/>
              <a:ext cx="682560" cy="306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D9DDE56-008B-27AB-EC35-B67048EE16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6661" y="243035"/>
                <a:ext cx="7131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A618A94-766D-273A-0B75-7BD3F38B57DF}"/>
                  </a:ext>
                </a:extLst>
              </p14:cNvPr>
              <p14:cNvContentPartPr/>
              <p14:nvPr/>
            </p14:nvContentPartPr>
            <p14:xfrm>
              <a:off x="7052181" y="164555"/>
              <a:ext cx="149400" cy="416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A618A94-766D-273A-0B75-7BD3F38B57D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36664" y="149062"/>
                <a:ext cx="180074" cy="446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464F44D-D9A1-B713-3AF4-CB2A112E1B41}"/>
                  </a:ext>
                </a:extLst>
              </p14:cNvPr>
              <p14:cNvContentPartPr/>
              <p14:nvPr/>
            </p14:nvContentPartPr>
            <p14:xfrm>
              <a:off x="8314341" y="79235"/>
              <a:ext cx="698040" cy="799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464F44D-D9A1-B713-3AF4-CB2A112E1B4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98861" y="63748"/>
                <a:ext cx="728640" cy="829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595FE3D-0F3B-8A39-D75E-F3F7F96EEDF6}"/>
                  </a:ext>
                </a:extLst>
              </p14:cNvPr>
              <p14:cNvContentPartPr/>
              <p14:nvPr/>
            </p14:nvContentPartPr>
            <p14:xfrm>
              <a:off x="553461" y="1546235"/>
              <a:ext cx="635040" cy="639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595FE3D-0F3B-8A39-D75E-F3F7F96EED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7990" y="1530755"/>
                <a:ext cx="665623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1060FF7-D464-2BD6-9FDA-D088DA3D12B7}"/>
                  </a:ext>
                </a:extLst>
              </p14:cNvPr>
              <p14:cNvContentPartPr/>
              <p14:nvPr/>
            </p14:nvContentPartPr>
            <p14:xfrm>
              <a:off x="1619421" y="1583675"/>
              <a:ext cx="1497960" cy="470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1060FF7-D464-2BD6-9FDA-D088DA3D12B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03937" y="1568207"/>
                <a:ext cx="1528567" cy="50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ECA774D-EEB2-E146-6ADC-399FE7BA7151}"/>
                  </a:ext>
                </a:extLst>
              </p14:cNvPr>
              <p14:cNvContentPartPr/>
              <p14:nvPr/>
            </p14:nvContentPartPr>
            <p14:xfrm>
              <a:off x="3665661" y="1544435"/>
              <a:ext cx="447120" cy="1913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ECA774D-EEB2-E146-6ADC-399FE7BA715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50193" y="1528958"/>
                <a:ext cx="477695" cy="1943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36ACCAE-64A7-E6EB-D7DC-57EE362C271C}"/>
                  </a:ext>
                </a:extLst>
              </p14:cNvPr>
              <p14:cNvContentPartPr/>
              <p14:nvPr/>
            </p14:nvContentPartPr>
            <p14:xfrm>
              <a:off x="4253541" y="1559915"/>
              <a:ext cx="345240" cy="2966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36ACCAE-64A7-E6EB-D7DC-57EE362C27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8077" y="1544435"/>
                <a:ext cx="375808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B3ECA27-A36F-4A54-AB7E-70DE66EB6C0E}"/>
                  </a:ext>
                </a:extLst>
              </p14:cNvPr>
              <p14:cNvContentPartPr/>
              <p14:nvPr/>
            </p14:nvContentPartPr>
            <p14:xfrm>
              <a:off x="3712461" y="2445875"/>
              <a:ext cx="141480" cy="156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B3ECA27-A36F-4A54-AB7E-70DE66EB6C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96981" y="2430395"/>
                <a:ext cx="1720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A32E719-72C4-638B-DAB3-9E1FEB3E4799}"/>
                  </a:ext>
                </a:extLst>
              </p14:cNvPr>
              <p14:cNvContentPartPr/>
              <p14:nvPr/>
            </p14:nvContentPartPr>
            <p14:xfrm>
              <a:off x="3462621" y="1881395"/>
              <a:ext cx="1370520" cy="3690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A32E719-72C4-638B-DAB3-9E1FEB3E479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47145" y="1865900"/>
                <a:ext cx="1401112" cy="39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30F5809-C1F6-BDC9-17E1-9DC41B2D1ED7}"/>
                  </a:ext>
                </a:extLst>
              </p14:cNvPr>
              <p14:cNvContentPartPr/>
              <p14:nvPr/>
            </p14:nvContentPartPr>
            <p14:xfrm>
              <a:off x="3767541" y="2810915"/>
              <a:ext cx="16200" cy="2156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30F5809-C1F6-BDC9-17E1-9DC41B2D1ED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52061" y="2795435"/>
                <a:ext cx="46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BE9EE6E-0AA2-9212-8D8A-97352210C6E1}"/>
                  </a:ext>
                </a:extLst>
              </p14:cNvPr>
              <p14:cNvContentPartPr/>
              <p14:nvPr/>
            </p14:nvContentPartPr>
            <p14:xfrm>
              <a:off x="5061021" y="1473875"/>
              <a:ext cx="313920" cy="1584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BE9EE6E-0AA2-9212-8D8A-97352210C6E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45559" y="1458395"/>
                <a:ext cx="344485" cy="16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AEB447B-8A9B-1B74-4DF0-BABA4F492DCB}"/>
                  </a:ext>
                </a:extLst>
              </p14:cNvPr>
              <p14:cNvContentPartPr/>
              <p14:nvPr/>
            </p14:nvContentPartPr>
            <p14:xfrm>
              <a:off x="4378821" y="2015675"/>
              <a:ext cx="227880" cy="947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AEB447B-8A9B-1B74-4DF0-BABA4F492DC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63317" y="2000201"/>
                <a:ext cx="258528" cy="97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EF81E9F-0BE7-F3BB-8848-6A645CAC5B32}"/>
                  </a:ext>
                </a:extLst>
              </p14:cNvPr>
              <p14:cNvContentPartPr/>
              <p14:nvPr/>
            </p14:nvContentPartPr>
            <p14:xfrm>
              <a:off x="5785701" y="1289195"/>
              <a:ext cx="867240" cy="585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EF81E9F-0BE7-F3BB-8848-6A645CAC5B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70215" y="1273715"/>
                <a:ext cx="897853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607140C-D61F-8378-0A53-7DEC6A9FEE08}"/>
                  </a:ext>
                </a:extLst>
              </p14:cNvPr>
              <p14:cNvContentPartPr/>
              <p14:nvPr/>
            </p14:nvContentPartPr>
            <p14:xfrm>
              <a:off x="7585341" y="1277675"/>
              <a:ext cx="1042920" cy="497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607140C-D61F-8378-0A53-7DEC6A9FEE0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69866" y="1262184"/>
                <a:ext cx="1073509" cy="52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8A5B4F8-6CDF-103B-5DF7-61763DA091FA}"/>
                  </a:ext>
                </a:extLst>
              </p14:cNvPr>
              <p14:cNvContentPartPr/>
              <p14:nvPr/>
            </p14:nvContentPartPr>
            <p14:xfrm>
              <a:off x="7122741" y="1199555"/>
              <a:ext cx="212040" cy="7531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8A5B4F8-6CDF-103B-5DF7-61763DA091F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07261" y="1184075"/>
                <a:ext cx="24264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ADB12630-AB62-8961-42F0-90AAE27A37B7}"/>
                  </a:ext>
                </a:extLst>
              </p14:cNvPr>
              <p14:cNvContentPartPr/>
              <p14:nvPr/>
            </p14:nvContentPartPr>
            <p14:xfrm>
              <a:off x="3422233" y="4738608"/>
              <a:ext cx="602280" cy="6746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ADB12630-AB62-8961-42F0-90AAE27A37B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06753" y="4723128"/>
                <a:ext cx="63288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C95D23D-6C88-9778-C7A5-90F52F0CA575}"/>
                  </a:ext>
                </a:extLst>
              </p14:cNvPr>
              <p14:cNvContentPartPr/>
              <p14:nvPr/>
            </p14:nvContentPartPr>
            <p14:xfrm>
              <a:off x="4392793" y="4260168"/>
              <a:ext cx="517320" cy="20620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C95D23D-6C88-9778-C7A5-90F52F0CA57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77324" y="4244688"/>
                <a:ext cx="547899" cy="20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F2767CA-C15A-8BC9-7176-2CC91A0903B9}"/>
                  </a:ext>
                </a:extLst>
              </p14:cNvPr>
              <p14:cNvContentPartPr/>
              <p14:nvPr/>
            </p14:nvContentPartPr>
            <p14:xfrm>
              <a:off x="5404821" y="4484195"/>
              <a:ext cx="192960" cy="3060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F2767CA-C15A-8BC9-7176-2CC91A0903B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89341" y="4468715"/>
                <a:ext cx="2235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DC84F6A-CB11-2BAE-6E38-688AD3005AE4}"/>
                  </a:ext>
                </a:extLst>
              </p14:cNvPr>
              <p14:cNvContentPartPr/>
              <p14:nvPr/>
            </p14:nvContentPartPr>
            <p14:xfrm>
              <a:off x="5445141" y="5000795"/>
              <a:ext cx="177840" cy="2577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DC84F6A-CB11-2BAE-6E38-688AD3005AE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29661" y="4985315"/>
                <a:ext cx="2084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8FD4C4E-37A0-0041-AD09-1EC7F60B0C77}"/>
                  </a:ext>
                </a:extLst>
              </p14:cNvPr>
              <p14:cNvContentPartPr/>
              <p14:nvPr/>
            </p14:nvContentPartPr>
            <p14:xfrm>
              <a:off x="5509581" y="5473115"/>
              <a:ext cx="32760" cy="3582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8FD4C4E-37A0-0041-AD09-1EC7F60B0C7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94101" y="5457635"/>
                <a:ext cx="633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BC1CF5C-B8B7-8553-BCA6-251C2B98AB4B}"/>
                  </a:ext>
                </a:extLst>
              </p14:cNvPr>
              <p14:cNvContentPartPr/>
              <p14:nvPr/>
            </p14:nvContentPartPr>
            <p14:xfrm>
              <a:off x="6103221" y="5428115"/>
              <a:ext cx="197640" cy="2620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BC1CF5C-B8B7-8553-BCA6-251C2B98AB4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87741" y="5412635"/>
                <a:ext cx="2282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A9120D1-5694-27FD-ED71-CAE06AF84756}"/>
                  </a:ext>
                </a:extLst>
              </p14:cNvPr>
              <p14:cNvContentPartPr/>
              <p14:nvPr/>
            </p14:nvContentPartPr>
            <p14:xfrm>
              <a:off x="6098541" y="4516595"/>
              <a:ext cx="145800" cy="6699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A9120D1-5694-27FD-ED71-CAE06AF8475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83023" y="4501123"/>
                <a:ext cx="176476" cy="700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3079F1E-D361-D1C5-B2B1-AF155181D1FE}"/>
                  </a:ext>
                </a:extLst>
              </p14:cNvPr>
              <p14:cNvContentPartPr/>
              <p14:nvPr/>
            </p14:nvContentPartPr>
            <p14:xfrm>
              <a:off x="6655461" y="4435955"/>
              <a:ext cx="121320" cy="2908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3079F1E-D361-D1C5-B2B1-AF155181D1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39981" y="4420475"/>
                <a:ext cx="1519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EF9B97C-C975-FE76-99E6-EC78F9EFB2F9}"/>
                  </a:ext>
                </a:extLst>
              </p14:cNvPr>
              <p14:cNvContentPartPr/>
              <p14:nvPr/>
            </p14:nvContentPartPr>
            <p14:xfrm>
              <a:off x="6679581" y="4895675"/>
              <a:ext cx="145800" cy="3877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EF9B97C-C975-FE76-99E6-EC78F9EFB2F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64063" y="4880181"/>
                <a:ext cx="176476" cy="418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90388C3-0C26-2F7C-E98B-8D041BBA66B3}"/>
                  </a:ext>
                </a:extLst>
              </p14:cNvPr>
              <p14:cNvContentPartPr/>
              <p14:nvPr/>
            </p14:nvContentPartPr>
            <p14:xfrm>
              <a:off x="6792621" y="5481035"/>
              <a:ext cx="24480" cy="2530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90388C3-0C26-2F7C-E98B-8D041BBA66B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77365" y="5465555"/>
                <a:ext cx="54637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19E48A4-36D5-5AF5-94EF-F70CA80551CA}"/>
                  </a:ext>
                </a:extLst>
              </p14:cNvPr>
              <p14:cNvContentPartPr/>
              <p14:nvPr/>
            </p14:nvContentPartPr>
            <p14:xfrm>
              <a:off x="7373301" y="4416155"/>
              <a:ext cx="121320" cy="2862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19E48A4-36D5-5AF5-94EF-F70CA80551C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57821" y="4400675"/>
                <a:ext cx="1519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7A9D840-E143-28F7-965F-028A4D5EB2C2}"/>
                  </a:ext>
                </a:extLst>
              </p14:cNvPr>
              <p14:cNvContentPartPr/>
              <p14:nvPr/>
            </p14:nvContentPartPr>
            <p14:xfrm>
              <a:off x="7429821" y="4904675"/>
              <a:ext cx="121320" cy="2736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7A9D840-E143-28F7-965F-028A4D5EB2C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14341" y="4889195"/>
                <a:ext cx="1519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E237FF9-3FD8-21D8-18AE-E23C6D3119E8}"/>
                  </a:ext>
                </a:extLst>
              </p14:cNvPr>
              <p14:cNvContentPartPr/>
              <p14:nvPr/>
            </p14:nvContentPartPr>
            <p14:xfrm>
              <a:off x="7438821" y="5460515"/>
              <a:ext cx="185040" cy="3106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E237FF9-3FD8-21D8-18AE-E23C6D3119E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23341" y="5445035"/>
                <a:ext cx="2156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538A669-BBBC-655C-2293-857B554DA84F}"/>
                  </a:ext>
                </a:extLst>
              </p14:cNvPr>
              <p14:cNvContentPartPr/>
              <p14:nvPr/>
            </p14:nvContentPartPr>
            <p14:xfrm>
              <a:off x="8099421" y="4380155"/>
              <a:ext cx="16560" cy="2253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538A669-BBBC-655C-2293-857B554DA84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83941" y="4364675"/>
                <a:ext cx="471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5E56580-9330-E8EB-B209-C5C70421D554}"/>
                  </a:ext>
                </a:extLst>
              </p14:cNvPr>
              <p14:cNvContentPartPr/>
              <p14:nvPr/>
            </p14:nvContentPartPr>
            <p14:xfrm>
              <a:off x="8123901" y="4864355"/>
              <a:ext cx="81000" cy="2253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5E56580-9330-E8EB-B209-C5C70421D55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08421" y="4848875"/>
                <a:ext cx="1116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405823F-9B89-F032-E33A-63D00AE60A00}"/>
                  </a:ext>
                </a:extLst>
              </p14:cNvPr>
              <p14:cNvContentPartPr/>
              <p14:nvPr/>
            </p14:nvContentPartPr>
            <p14:xfrm>
              <a:off x="8389941" y="4226075"/>
              <a:ext cx="169920" cy="18327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405823F-9B89-F032-E33A-63D00AE60A0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74461" y="4210592"/>
                <a:ext cx="200520" cy="1863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F0B3B64-1470-818E-7EEC-54BF15AE7F23}"/>
                  </a:ext>
                </a:extLst>
              </p14:cNvPr>
              <p14:cNvContentPartPr/>
              <p14:nvPr/>
            </p14:nvContentPartPr>
            <p14:xfrm>
              <a:off x="8059101" y="5420195"/>
              <a:ext cx="153720" cy="3553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F0B3B64-1470-818E-7EEC-54BF15AE7F2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43621" y="5404715"/>
                <a:ext cx="1843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FDDC559-62A0-DB90-CE7D-A51F751F6744}"/>
                  </a:ext>
                </a:extLst>
              </p14:cNvPr>
              <p14:cNvContentPartPr/>
              <p14:nvPr/>
            </p14:nvContentPartPr>
            <p14:xfrm>
              <a:off x="4848261" y="3903515"/>
              <a:ext cx="40680" cy="2872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FDDC559-62A0-DB90-CE7D-A51F751F674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37461" y="3892715"/>
                <a:ext cx="6192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837382E-C0AD-9E42-F13D-B3ABA1F52361}"/>
                  </a:ext>
                </a:extLst>
              </p14:cNvPr>
              <p14:cNvContentPartPr/>
              <p14:nvPr/>
            </p14:nvContentPartPr>
            <p14:xfrm>
              <a:off x="5332101" y="3935555"/>
              <a:ext cx="274680" cy="3232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837382E-C0AD-9E42-F13D-B3ABA1F5236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21301" y="3924743"/>
                <a:ext cx="295920" cy="344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D912F47-5A6A-21DF-65A6-C9E54754A956}"/>
                  </a:ext>
                </a:extLst>
              </p14:cNvPr>
              <p14:cNvContentPartPr/>
              <p14:nvPr/>
            </p14:nvContentPartPr>
            <p14:xfrm>
              <a:off x="5985861" y="3896315"/>
              <a:ext cx="395640" cy="3787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D912F47-5A6A-21DF-65A6-C9E54754A95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75061" y="3885515"/>
                <a:ext cx="41688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F9762FD-3EEC-CF50-E99A-986DB1DC57CD}"/>
                  </a:ext>
                </a:extLst>
              </p14:cNvPr>
              <p14:cNvContentPartPr/>
              <p14:nvPr/>
            </p14:nvContentPartPr>
            <p14:xfrm>
              <a:off x="7147581" y="3822875"/>
              <a:ext cx="613440" cy="3229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F9762FD-3EEC-CF50-E99A-986DB1DC57C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36787" y="3812087"/>
                <a:ext cx="634668" cy="344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9B289286-EAC3-3DDB-A06E-1FA09593DC00}"/>
                  </a:ext>
                </a:extLst>
              </p14:cNvPr>
              <p14:cNvContentPartPr/>
              <p14:nvPr/>
            </p14:nvContentPartPr>
            <p14:xfrm>
              <a:off x="6558621" y="3726035"/>
              <a:ext cx="419760" cy="4600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9B289286-EAC3-3DDB-A06E-1FA09593DC0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47830" y="3715243"/>
                <a:ext cx="440982" cy="481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A90DC2A2-B5C3-2F8A-4BA4-4D93C8E746CA}"/>
                  </a:ext>
                </a:extLst>
              </p14:cNvPr>
              <p14:cNvContentPartPr/>
              <p14:nvPr/>
            </p14:nvContentPartPr>
            <p14:xfrm>
              <a:off x="7930221" y="3525155"/>
              <a:ext cx="476280" cy="5562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A90DC2A2-B5C3-2F8A-4BA4-4D93C8E746C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19421" y="3514355"/>
                <a:ext cx="497520" cy="57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14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EB0695-0B1A-593F-5903-4C19F66D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75" y="0"/>
            <a:ext cx="10190098" cy="666317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4ABCED8-0A03-0881-99AE-1D2BCAB75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57" y="0"/>
            <a:ext cx="9951140" cy="666904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DCD01B-86C9-3E7E-4883-79FF6697F4BB}"/>
              </a:ext>
            </a:extLst>
          </p:cNvPr>
          <p:cNvSpPr txBox="1"/>
          <p:nvPr/>
        </p:nvSpPr>
        <p:spPr>
          <a:xfrm>
            <a:off x="612410" y="782121"/>
            <a:ext cx="11194283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highlight>
                  <a:srgbClr val="FFFF00"/>
                </a:highlight>
              </a:rPr>
              <a:t>Review of material regarding regression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Loss function </a:t>
            </a:r>
            <a:r>
              <a:rPr lang="en-US" sz="2600" dirty="0"/>
              <a:t>for the regression problem, univariate and multivariate.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Numerical solution: </a:t>
            </a:r>
            <a:r>
              <a:rPr lang="en-US" sz="2600" dirty="0"/>
              <a:t>Steepest Gradient descent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Exact solution: </a:t>
            </a:r>
            <a:r>
              <a:rPr lang="en-US" sz="2600" dirty="0"/>
              <a:t>closed-form solution aka Ordinary Least squares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Python implementation of both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Regularization</a:t>
            </a:r>
            <a:r>
              <a:rPr lang="en-US" sz="2600" dirty="0"/>
              <a:t>: L1 and L2 norms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Python implementation of regularization in next lessons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Alternatives: </a:t>
            </a:r>
            <a:r>
              <a:rPr lang="en-US" sz="2600" dirty="0"/>
              <a:t>Scikit-learn implementations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9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763A61-DDDB-2870-1C72-10F8578A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2" y="105410"/>
            <a:ext cx="11241064" cy="658998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28BD8A7-F141-87CE-A918-95D14D49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1" y="0"/>
            <a:ext cx="11061781" cy="648488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E9F466A0-315D-4226-39A5-88526F8B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30" y="290945"/>
            <a:ext cx="11412570" cy="337374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94A6245-6D27-05F2-5921-D165DD64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90" y="4338536"/>
            <a:ext cx="3771900" cy="1638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1E4DA2A-7F31-71C3-C4FF-85AC2030B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90" y="3706504"/>
            <a:ext cx="5329959" cy="290236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B1C11-849E-CC40-DA6F-45D166354290}"/>
              </a:ext>
            </a:extLst>
          </p:cNvPr>
          <p:cNvSpPr txBox="1"/>
          <p:nvPr/>
        </p:nvSpPr>
        <p:spPr>
          <a:xfrm>
            <a:off x="441435" y="557048"/>
            <a:ext cx="1109892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Why is it called one-hot encoding</a:t>
            </a:r>
          </a:p>
          <a:p>
            <a:endParaRPr lang="en-US" b="1"/>
          </a:p>
          <a:p>
            <a:endParaRPr lang="en-US"/>
          </a:p>
          <a:p>
            <a:r>
              <a:rPr lang="en-US" sz="2200"/>
              <a:t>The term "hot" in one-hot encoding is borrowed from electronics terminology, where a signal is considered "hot" if it is active or turned on (1), and "cold" (0).</a:t>
            </a:r>
          </a:p>
          <a:p>
            <a:endParaRPr lang="en-US" sz="2200"/>
          </a:p>
          <a:p>
            <a:r>
              <a:rPr lang="en-US" sz="2200"/>
              <a:t>In ML, one-hot encoding transforms categorical data into a binary vector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Hot value (1): Indicates the presence of a specific category.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Cold values (0): Represent the absence of all other categories.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/>
          </a:p>
          <a:p>
            <a:r>
              <a:rPr lang="en-US" sz="2200"/>
              <a:t>For example, given the categories Red, Green, and Blue, one-hot encoding would look like:</a:t>
            </a:r>
          </a:p>
          <a:p>
            <a:endParaRPr lang="en-US" sz="2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Red → [1, 0, 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Green → [0, 1, 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Blue → [0, 0, 1]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3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471448" y="825052"/>
            <a:ext cx="9980968" cy="45375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800" b="1" spc="-20">
                <a:solidFill>
                  <a:srgbClr val="D41A2C"/>
                </a:solidFill>
                <a:latin typeface="Arial"/>
                <a:cs typeface="Arial"/>
              </a:rPr>
              <a:t>Breakout rooms I: Practicing </a:t>
            </a:r>
            <a:r>
              <a:rPr sz="2800" b="1" spc="-20">
                <a:solidFill>
                  <a:srgbClr val="D41A2C"/>
                </a:solidFill>
                <a:latin typeface="Arial"/>
                <a:cs typeface="Arial"/>
              </a:rPr>
              <a:t>One-</a:t>
            </a:r>
            <a:r>
              <a:rPr sz="2800" b="1">
                <a:solidFill>
                  <a:srgbClr val="D41A2C"/>
                </a:solidFill>
                <a:latin typeface="Arial"/>
                <a:cs typeface="Arial"/>
              </a:rPr>
              <a:t>Hot</a:t>
            </a:r>
            <a:r>
              <a:rPr sz="280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800" b="1" spc="-20">
                <a:solidFill>
                  <a:srgbClr val="D41A2C"/>
                </a:solidFill>
                <a:latin typeface="Arial"/>
                <a:cs typeface="Arial"/>
              </a:rPr>
              <a:t>Encoding</a:t>
            </a:r>
            <a:r>
              <a:rPr sz="2800" b="1" spc="-3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D41A2C"/>
                </a:solidFill>
                <a:latin typeface="Arial"/>
                <a:cs typeface="Arial"/>
              </a:rPr>
              <a:t>in</a:t>
            </a:r>
            <a:r>
              <a:rPr sz="2800" b="1" spc="-3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800" b="1" spc="-20">
                <a:solidFill>
                  <a:srgbClr val="D41A2C"/>
                </a:solidFill>
                <a:latin typeface="Arial"/>
                <a:cs typeface="Arial"/>
              </a:rPr>
              <a:t>Python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69567" y="3267200"/>
            <a:ext cx="67951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41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/>
          <p:cNvSpPr txBox="1"/>
          <p:nvPr/>
        </p:nvSpPr>
        <p:spPr>
          <a:xfrm>
            <a:off x="1471448" y="2806263"/>
            <a:ext cx="9695316" cy="1208721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sz="2600">
                <a:latin typeface="Arial"/>
                <a:cs typeface="Arial"/>
              </a:rPr>
              <a:t>Check</a:t>
            </a:r>
            <a:r>
              <a:rPr sz="2600" spc="-4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out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the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 b="1">
                <a:latin typeface="Arial"/>
                <a:cs typeface="Arial"/>
              </a:rPr>
              <a:t>data</a:t>
            </a:r>
            <a:r>
              <a:rPr sz="2600" b="1" spc="109">
                <a:latin typeface="Arial"/>
                <a:cs typeface="Arial"/>
              </a:rPr>
              <a:t> </a:t>
            </a:r>
            <a:r>
              <a:rPr sz="2600" b="1" spc="-20">
                <a:latin typeface="Arial"/>
                <a:cs typeface="Arial"/>
              </a:rPr>
              <a:t>preprocess.ipynb</a:t>
            </a:r>
            <a:r>
              <a:rPr sz="2600" b="1" spc="-3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file</a:t>
            </a:r>
            <a:r>
              <a:rPr sz="2600" spc="-4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on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 spc="-20">
                <a:latin typeface="Arial"/>
                <a:cs typeface="Arial"/>
              </a:rPr>
              <a:t>Canvas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to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see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how</a:t>
            </a:r>
            <a:r>
              <a:rPr sz="2600" spc="-4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to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 spc="-40">
                <a:latin typeface="Arial"/>
                <a:cs typeface="Arial"/>
              </a:rPr>
              <a:t>take </a:t>
            </a:r>
            <a:r>
              <a:rPr sz="2600">
                <a:latin typeface="Arial"/>
                <a:cs typeface="Arial"/>
              </a:rPr>
              <a:t>categorical</a:t>
            </a:r>
            <a:r>
              <a:rPr sz="2600" spc="-40">
                <a:latin typeface="Arial"/>
                <a:cs typeface="Arial"/>
              </a:rPr>
              <a:t> </a:t>
            </a:r>
            <a:r>
              <a:rPr sz="2600" spc="-20">
                <a:latin typeface="Arial"/>
                <a:cs typeface="Arial"/>
              </a:rPr>
              <a:t>features</a:t>
            </a:r>
            <a:r>
              <a:rPr sz="2600" spc="-4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and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turn</a:t>
            </a:r>
            <a:r>
              <a:rPr sz="2600" spc="-4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them</a:t>
            </a:r>
            <a:r>
              <a:rPr sz="2600" spc="-4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into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 spc="-20">
                <a:latin typeface="Arial"/>
                <a:cs typeface="Arial"/>
              </a:rPr>
              <a:t>one-</a:t>
            </a:r>
            <a:r>
              <a:rPr sz="2600">
                <a:latin typeface="Arial"/>
                <a:cs typeface="Arial"/>
              </a:rPr>
              <a:t>hot</a:t>
            </a:r>
            <a:r>
              <a:rPr sz="2600" spc="-4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encoded</a:t>
            </a:r>
            <a:r>
              <a:rPr sz="2600" spc="-30">
                <a:latin typeface="Arial"/>
                <a:cs typeface="Arial"/>
              </a:rPr>
              <a:t> </a:t>
            </a:r>
            <a:r>
              <a:rPr sz="2600">
                <a:latin typeface="Arial"/>
                <a:cs typeface="Arial"/>
              </a:rPr>
              <a:t>numeric</a:t>
            </a:r>
            <a:r>
              <a:rPr sz="2600" spc="-40">
                <a:latin typeface="Arial"/>
                <a:cs typeface="Arial"/>
              </a:rPr>
              <a:t> </a:t>
            </a:r>
            <a:r>
              <a:rPr sz="2600" spc="-20">
                <a:latin typeface="Arial"/>
                <a:cs typeface="Arial"/>
              </a:rPr>
              <a:t>features.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8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563AE-F052-3D10-4433-40A92782D1D9}"/>
              </a:ext>
            </a:extLst>
          </p:cNvPr>
          <p:cNvSpPr txBox="1"/>
          <p:nvPr/>
        </p:nvSpPr>
        <p:spPr>
          <a:xfrm>
            <a:off x="1471448" y="5137018"/>
            <a:ext cx="6100762" cy="44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168" marR="10067">
              <a:lnSpc>
                <a:spcPct val="101000"/>
              </a:lnSpc>
              <a:spcBef>
                <a:spcPts val="168"/>
              </a:spcBef>
            </a:pPr>
            <a:r>
              <a:rPr lang="en-US" sz="2400">
                <a:latin typeface="Arial"/>
                <a:cs typeface="Arial"/>
              </a:rPr>
              <a:t>Pandas contains </a:t>
            </a:r>
            <a:r>
              <a:rPr lang="en-US" sz="2400" err="1">
                <a:latin typeface="Arial"/>
                <a:cs typeface="Arial"/>
              </a:rPr>
              <a:t>one_hot</a:t>
            </a:r>
            <a:r>
              <a:rPr lang="en-US" sz="2400">
                <a:latin typeface="Arial"/>
                <a:cs typeface="Arial"/>
              </a:rPr>
              <a:t> encoding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3325D-5397-F489-169A-EADF4919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14" y="4014984"/>
            <a:ext cx="5209561" cy="225993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E8F73E-D131-F368-095E-D7C5E5D7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34" y="253357"/>
            <a:ext cx="10614932" cy="635128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494</Words>
  <Application>Microsoft Macintosh PowerPoint</Application>
  <PresentationFormat>Widescreen</PresentationFormat>
  <Paragraphs>72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Times New Roman</vt:lpstr>
      <vt:lpstr>Office Theme</vt:lpstr>
      <vt:lpstr>Lecture 6: Data Preprocessing and Multivariate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Data Preprocessing and Multivariate Regression</dc:title>
  <dc:creator>Fuentes-Cabrera, Miguel</dc:creator>
  <cp:lastModifiedBy>Fuentes-Cabrera, Miguel</cp:lastModifiedBy>
  <cp:revision>1</cp:revision>
  <dcterms:created xsi:type="dcterms:W3CDTF">2025-01-24T17:01:45Z</dcterms:created>
  <dcterms:modified xsi:type="dcterms:W3CDTF">2025-09-21T00:02:47Z</dcterms:modified>
</cp:coreProperties>
</file>